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64" r:id="rId2"/>
    <p:sldId id="611" r:id="rId3"/>
    <p:sldId id="608" r:id="rId4"/>
    <p:sldId id="609" r:id="rId5"/>
    <p:sldId id="610" r:id="rId6"/>
    <p:sldId id="612" r:id="rId7"/>
    <p:sldId id="613" r:id="rId8"/>
    <p:sldId id="614" r:id="rId9"/>
    <p:sldId id="615" r:id="rId10"/>
    <p:sldId id="616" r:id="rId11"/>
    <p:sldId id="276" r:id="rId12"/>
    <p:sldId id="277" r:id="rId13"/>
    <p:sldId id="278" r:id="rId14"/>
    <p:sldId id="617" r:id="rId15"/>
    <p:sldId id="601" r:id="rId16"/>
    <p:sldId id="359" r:id="rId17"/>
    <p:sldId id="570" r:id="rId18"/>
    <p:sldId id="515" r:id="rId19"/>
    <p:sldId id="363" r:id="rId20"/>
    <p:sldId id="542" r:id="rId21"/>
    <p:sldId id="451" r:id="rId22"/>
    <p:sldId id="400" r:id="rId23"/>
    <p:sldId id="401" r:id="rId24"/>
    <p:sldId id="549" r:id="rId25"/>
    <p:sldId id="551" r:id="rId26"/>
    <p:sldId id="602" r:id="rId27"/>
    <p:sldId id="308" r:id="rId28"/>
    <p:sldId id="504" r:id="rId29"/>
    <p:sldId id="582" r:id="rId30"/>
    <p:sldId id="505" r:id="rId31"/>
    <p:sldId id="583" r:id="rId32"/>
    <p:sldId id="456" r:id="rId33"/>
    <p:sldId id="410" r:id="rId34"/>
    <p:sldId id="411" r:id="rId35"/>
    <p:sldId id="457" r:id="rId36"/>
    <p:sldId id="287" r:id="rId37"/>
    <p:sldId id="286" r:id="rId38"/>
    <p:sldId id="288" r:id="rId39"/>
    <p:sldId id="466" r:id="rId40"/>
    <p:sldId id="332" r:id="rId41"/>
    <p:sldId id="561" r:id="rId42"/>
    <p:sldId id="454" r:id="rId43"/>
    <p:sldId id="327" r:id="rId44"/>
    <p:sldId id="339" r:id="rId45"/>
    <p:sldId id="607" r:id="rId46"/>
    <p:sldId id="455" r:id="rId47"/>
    <p:sldId id="464" r:id="rId48"/>
    <p:sldId id="461" r:id="rId49"/>
    <p:sldId id="571" r:id="rId50"/>
    <p:sldId id="412" r:id="rId51"/>
    <p:sldId id="462" r:id="rId52"/>
    <p:sldId id="471" r:id="rId53"/>
    <p:sldId id="584" r:id="rId54"/>
    <p:sldId id="594" r:id="rId55"/>
    <p:sldId id="517" r:id="rId56"/>
    <p:sldId id="518" r:id="rId57"/>
    <p:sldId id="435" r:id="rId58"/>
    <p:sldId id="482" r:id="rId59"/>
    <p:sldId id="405" r:id="rId60"/>
    <p:sldId id="541" r:id="rId61"/>
    <p:sldId id="270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thiqu, S" initials="SS" lastIdx="1" clrIdx="0">
    <p:extLst>
      <p:ext uri="{19B8F6BF-5375-455C-9EA6-DF929625EA0E}">
        <p15:presenceInfo xmlns:p15="http://schemas.microsoft.com/office/powerpoint/2012/main" userId="S::S_Sithiqu@Dell.com::d002ef19-e7c5-427e-8191-33d1180915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D"/>
    <a:srgbClr val="FFB9FF"/>
    <a:srgbClr val="FF99FF"/>
    <a:srgbClr val="0000CC"/>
    <a:srgbClr val="663200"/>
    <a:srgbClr val="E61358"/>
    <a:srgbClr val="602582"/>
    <a:srgbClr val="602693"/>
    <a:srgbClr val="A50021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82" d="100"/>
          <a:sy n="82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4" Type="http://schemas.openxmlformats.org/officeDocument/2006/relationships/image" Target="../media/image65.svg"/></Relationships>
</file>

<file path=ppt/diagrams/_rels/data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53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4" Type="http://schemas.openxmlformats.org/officeDocument/2006/relationships/image" Target="../media/image65.svg"/></Relationships>
</file>

<file path=ppt/diagrams/_rels/drawing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53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2FD48-6DC6-4306-960C-CDF3F987E4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AE69C3-90FB-4827-A3E9-27BAEE1104C2}">
      <dgm:prSet/>
      <dgm:spPr/>
      <dgm:t>
        <a:bodyPr/>
        <a:lstStyle/>
        <a:p>
          <a:pPr algn="ctr"/>
          <a:r>
            <a:rPr lang="en-US" dirty="0">
              <a:latin typeface="Uni Ila.Sundaram-05" panose="00000400000000000000" pitchFamily="2" charset="0"/>
              <a:cs typeface="Uni Ila.Sundaram-05" panose="00000400000000000000" pitchFamily="2" charset="0"/>
            </a:rPr>
            <a:t>UG - &gt; PG -&gt; </a:t>
          </a:r>
          <a:r>
            <a:rPr lang="en-US" dirty="0" err="1">
              <a:latin typeface="Uni Ila.Sundaram-05" panose="00000400000000000000" pitchFamily="2" charset="0"/>
              <a:cs typeface="Uni Ila.Sundaram-05" panose="00000400000000000000" pitchFamily="2" charset="0"/>
            </a:rPr>
            <a:t>Phd</a:t>
          </a:r>
          <a:r>
            <a:rPr lang="en-US" dirty="0">
              <a:latin typeface="Uni Ila.Sundaram-05" panose="00000400000000000000" pitchFamily="2" charset="0"/>
              <a:cs typeface="Uni Ila.Sundaram-05" panose="00000400000000000000" pitchFamily="2" charset="0"/>
            </a:rPr>
            <a:t> </a:t>
          </a:r>
        </a:p>
        <a:p>
          <a:pPr algn="ctr"/>
          <a:r>
            <a:rPr lang="ta-IN" dirty="0">
              <a:latin typeface="Uni Ila.Sundaram-05" panose="00000400000000000000" pitchFamily="2" charset="0"/>
              <a:cs typeface="Uni Ila.Sundaram-05" panose="00000400000000000000" pitchFamily="2" charset="0"/>
            </a:rPr>
            <a:t>தயார் மன நிலையில் இருக்க வேண்டும்</a:t>
          </a:r>
          <a:endParaRPr lang="en-US" dirty="0">
            <a:latin typeface="Uni Ila.Sundaram-05" panose="00000400000000000000" pitchFamily="2" charset="0"/>
            <a:cs typeface="Uni Ila.Sundaram-05" panose="00000400000000000000" pitchFamily="2" charset="0"/>
          </a:endParaRPr>
        </a:p>
      </dgm:t>
    </dgm:pt>
    <dgm:pt modelId="{33145A39-D9EC-4AA1-A867-642F63FF193B}" type="parTrans" cxnId="{A4242E1D-CE89-483F-A3FF-39B71492C45E}">
      <dgm:prSet/>
      <dgm:spPr/>
      <dgm:t>
        <a:bodyPr/>
        <a:lstStyle/>
        <a:p>
          <a:endParaRPr lang="en-US"/>
        </a:p>
      </dgm:t>
    </dgm:pt>
    <dgm:pt modelId="{8548FAFC-3954-45E5-B194-B4EF0165686E}" type="sibTrans" cxnId="{A4242E1D-CE89-483F-A3FF-39B71492C45E}">
      <dgm:prSet/>
      <dgm:spPr/>
      <dgm:t>
        <a:bodyPr/>
        <a:lstStyle/>
        <a:p>
          <a:endParaRPr lang="en-US"/>
        </a:p>
      </dgm:t>
    </dgm:pt>
    <dgm:pt modelId="{0B157BFC-5002-4CAD-BED3-286FD6E56FB2}">
      <dgm:prSet/>
      <dgm:spPr/>
      <dgm:t>
        <a:bodyPr/>
        <a:lstStyle/>
        <a:p>
          <a:pPr algn="ctr"/>
          <a:r>
            <a:rPr lang="ta-IN" dirty="0">
              <a:latin typeface="Uni Ila.Sundaram-05" panose="00000400000000000000" pitchFamily="2" charset="0"/>
              <a:cs typeface="Uni Ila.Sundaram-05" panose="00000400000000000000" pitchFamily="2" charset="0"/>
            </a:rPr>
            <a:t>எல்லாமே</a:t>
          </a:r>
          <a:r>
            <a:rPr lang="en-US" dirty="0">
              <a:latin typeface="Uni Ila.Sundaram-05" panose="00000400000000000000" pitchFamily="2" charset="0"/>
              <a:cs typeface="Uni Ila.Sundaram-05" panose="00000400000000000000" pitchFamily="2" charset="0"/>
            </a:rPr>
            <a:t> mindset </a:t>
          </a:r>
          <a:r>
            <a:rPr lang="ta-IN" dirty="0">
              <a:latin typeface="Uni Ila.Sundaram-05" panose="00000400000000000000" pitchFamily="2" charset="0"/>
              <a:cs typeface="Uni Ila.Sundaram-05" panose="00000400000000000000" pitchFamily="2" charset="0"/>
            </a:rPr>
            <a:t>தான்</a:t>
          </a:r>
          <a:endParaRPr lang="en-US" dirty="0">
            <a:latin typeface="Uni Ila.Sundaram-05" panose="00000400000000000000" pitchFamily="2" charset="0"/>
            <a:cs typeface="Uni Ila.Sundaram-05" panose="00000400000000000000" pitchFamily="2" charset="0"/>
          </a:endParaRPr>
        </a:p>
      </dgm:t>
    </dgm:pt>
    <dgm:pt modelId="{DB6CB944-EE42-47CA-8191-18AFDAAFDCC6}" type="parTrans" cxnId="{CAE9328F-B255-44E1-AA29-899C292CB1A7}">
      <dgm:prSet/>
      <dgm:spPr/>
      <dgm:t>
        <a:bodyPr/>
        <a:lstStyle/>
        <a:p>
          <a:endParaRPr lang="en-US"/>
        </a:p>
      </dgm:t>
    </dgm:pt>
    <dgm:pt modelId="{6A3BAB29-DFFE-4B96-ADF7-A79E9355908F}" type="sibTrans" cxnId="{CAE9328F-B255-44E1-AA29-899C292CB1A7}">
      <dgm:prSet/>
      <dgm:spPr/>
      <dgm:t>
        <a:bodyPr/>
        <a:lstStyle/>
        <a:p>
          <a:endParaRPr lang="en-US"/>
        </a:p>
      </dgm:t>
    </dgm:pt>
    <dgm:pt modelId="{718956CC-9484-426F-8F26-02307345167D}" type="pres">
      <dgm:prSet presAssocID="{8202FD48-6DC6-4306-960C-CDF3F987E491}" presName="linear" presStyleCnt="0">
        <dgm:presLayoutVars>
          <dgm:animLvl val="lvl"/>
          <dgm:resizeHandles val="exact"/>
        </dgm:presLayoutVars>
      </dgm:prSet>
      <dgm:spPr/>
    </dgm:pt>
    <dgm:pt modelId="{2D46ED14-CC47-41A6-B95F-5AB3AEDCECB3}" type="pres">
      <dgm:prSet presAssocID="{50AE69C3-90FB-4827-A3E9-27BAEE1104C2}" presName="parentText" presStyleLbl="node1" presStyleIdx="0" presStyleCnt="2" custLinFactY="-29923" custLinFactNeighborX="-1256" custLinFactNeighborY="-100000">
        <dgm:presLayoutVars>
          <dgm:chMax val="0"/>
          <dgm:bulletEnabled val="1"/>
        </dgm:presLayoutVars>
      </dgm:prSet>
      <dgm:spPr/>
    </dgm:pt>
    <dgm:pt modelId="{DEEA0212-2C95-41F5-B25B-75D9F4ECFA9E}" type="pres">
      <dgm:prSet presAssocID="{8548FAFC-3954-45E5-B194-B4EF0165686E}" presName="spacer" presStyleCnt="0"/>
      <dgm:spPr/>
    </dgm:pt>
    <dgm:pt modelId="{9120F8D2-A130-4832-A34B-0B60A5F1E9DB}" type="pres">
      <dgm:prSet presAssocID="{0B157BFC-5002-4CAD-BED3-286FD6E56FB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F02117-D511-4CA9-A077-675CCEDB9DE1}" type="presOf" srcId="{0B157BFC-5002-4CAD-BED3-286FD6E56FB2}" destId="{9120F8D2-A130-4832-A34B-0B60A5F1E9DB}" srcOrd="0" destOrd="0" presId="urn:microsoft.com/office/officeart/2005/8/layout/vList2"/>
    <dgm:cxn modelId="{A4242E1D-CE89-483F-A3FF-39B71492C45E}" srcId="{8202FD48-6DC6-4306-960C-CDF3F987E491}" destId="{50AE69C3-90FB-4827-A3E9-27BAEE1104C2}" srcOrd="0" destOrd="0" parTransId="{33145A39-D9EC-4AA1-A867-642F63FF193B}" sibTransId="{8548FAFC-3954-45E5-B194-B4EF0165686E}"/>
    <dgm:cxn modelId="{CAE9328F-B255-44E1-AA29-899C292CB1A7}" srcId="{8202FD48-6DC6-4306-960C-CDF3F987E491}" destId="{0B157BFC-5002-4CAD-BED3-286FD6E56FB2}" srcOrd="1" destOrd="0" parTransId="{DB6CB944-EE42-47CA-8191-18AFDAAFDCC6}" sibTransId="{6A3BAB29-DFFE-4B96-ADF7-A79E9355908F}"/>
    <dgm:cxn modelId="{065012E4-F293-4D5E-82F4-0450EC0C2273}" type="presOf" srcId="{50AE69C3-90FB-4827-A3E9-27BAEE1104C2}" destId="{2D46ED14-CC47-41A6-B95F-5AB3AEDCECB3}" srcOrd="0" destOrd="0" presId="urn:microsoft.com/office/officeart/2005/8/layout/vList2"/>
    <dgm:cxn modelId="{A4CB6FE6-4B57-4438-8335-9BB62ABEFE53}" type="presOf" srcId="{8202FD48-6DC6-4306-960C-CDF3F987E491}" destId="{718956CC-9484-426F-8F26-02307345167D}" srcOrd="0" destOrd="0" presId="urn:microsoft.com/office/officeart/2005/8/layout/vList2"/>
    <dgm:cxn modelId="{40870AEF-3D85-4544-92B7-A4875A94B014}" type="presParOf" srcId="{718956CC-9484-426F-8F26-02307345167D}" destId="{2D46ED14-CC47-41A6-B95F-5AB3AEDCECB3}" srcOrd="0" destOrd="0" presId="urn:microsoft.com/office/officeart/2005/8/layout/vList2"/>
    <dgm:cxn modelId="{EFE29D8F-A67A-4BD8-BD8D-1532A4717A48}" type="presParOf" srcId="{718956CC-9484-426F-8F26-02307345167D}" destId="{DEEA0212-2C95-41F5-B25B-75D9F4ECFA9E}" srcOrd="1" destOrd="0" presId="urn:microsoft.com/office/officeart/2005/8/layout/vList2"/>
    <dgm:cxn modelId="{E4893AAA-32DD-4F33-B48B-0D4432373A3E}" type="presParOf" srcId="{718956CC-9484-426F-8F26-02307345167D}" destId="{9120F8D2-A130-4832-A34B-0B60A5F1E9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583B6D-B815-40D1-B254-2BA540DEAD9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19C771-F59F-4CFC-ADF1-CD999B2A29C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Paramedical Diploma – 2 years</a:t>
          </a:r>
        </a:p>
      </dgm:t>
    </dgm:pt>
    <dgm:pt modelId="{49D9A850-3F32-45CF-AC44-8DACE2D1F791}" type="parTrans" cxnId="{43A9F942-2093-4211-A8DC-7805E1469301}">
      <dgm:prSet/>
      <dgm:spPr/>
      <dgm:t>
        <a:bodyPr/>
        <a:lstStyle/>
        <a:p>
          <a:endParaRPr lang="en-US"/>
        </a:p>
      </dgm:t>
    </dgm:pt>
    <dgm:pt modelId="{CF2A3DE8-BE76-48EA-B43F-4C77E75771B8}" type="sibTrans" cxnId="{43A9F942-2093-4211-A8DC-7805E1469301}">
      <dgm:prSet/>
      <dgm:spPr/>
      <dgm:t>
        <a:bodyPr/>
        <a:lstStyle/>
        <a:p>
          <a:endParaRPr lang="en-US"/>
        </a:p>
      </dgm:t>
    </dgm:pt>
    <dgm:pt modelId="{854D1B3B-CE5C-4ADF-BD5F-C0DECFF52CD4}">
      <dgm:prSet/>
      <dgm:spPr/>
      <dgm:t>
        <a:bodyPr/>
        <a:lstStyle/>
        <a:p>
          <a:r>
            <a:rPr lang="en-US" b="0" i="0" u="none" dirty="0"/>
            <a:t>Dip. Nursing</a:t>
          </a:r>
          <a:endParaRPr lang="en-US" b="0" dirty="0"/>
        </a:p>
      </dgm:t>
    </dgm:pt>
    <dgm:pt modelId="{8219F373-CF6D-4ACC-838A-17F381571EE5}" type="parTrans" cxnId="{E2753FE0-A43F-47A7-9C10-54014B18F1AB}">
      <dgm:prSet/>
      <dgm:spPr/>
      <dgm:t>
        <a:bodyPr/>
        <a:lstStyle/>
        <a:p>
          <a:endParaRPr lang="en-US"/>
        </a:p>
      </dgm:t>
    </dgm:pt>
    <dgm:pt modelId="{1FE23CF7-FC7F-4C4C-9AE7-3A1B604E35F4}" type="sibTrans" cxnId="{E2753FE0-A43F-47A7-9C10-54014B18F1AB}">
      <dgm:prSet/>
      <dgm:spPr/>
      <dgm:t>
        <a:bodyPr/>
        <a:lstStyle/>
        <a:p>
          <a:endParaRPr lang="en-US"/>
        </a:p>
      </dgm:t>
    </dgm:pt>
    <dgm:pt modelId="{D104C836-6C3A-420D-837D-D431820AF6A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Paramedical Certificate – 1 year</a:t>
          </a:r>
        </a:p>
      </dgm:t>
    </dgm:pt>
    <dgm:pt modelId="{D70C3602-2B41-4373-9742-4FCAFC33C4FE}" type="parTrans" cxnId="{A6FA4492-D280-4055-912A-8177026EA425}">
      <dgm:prSet/>
      <dgm:spPr/>
      <dgm:t>
        <a:bodyPr/>
        <a:lstStyle/>
        <a:p>
          <a:endParaRPr lang="en-US"/>
        </a:p>
      </dgm:t>
    </dgm:pt>
    <dgm:pt modelId="{23197D61-391A-4EBD-9996-23CE1BA5BA37}" type="sibTrans" cxnId="{A6FA4492-D280-4055-912A-8177026EA425}">
      <dgm:prSet/>
      <dgm:spPr/>
      <dgm:t>
        <a:bodyPr/>
        <a:lstStyle/>
        <a:p>
          <a:endParaRPr lang="en-US"/>
        </a:p>
      </dgm:t>
    </dgm:pt>
    <dgm:pt modelId="{A8324F63-CDD3-4CFD-846F-63BD62D14B6F}">
      <dgm:prSet/>
      <dgm:spPr/>
      <dgm:t>
        <a:bodyPr/>
        <a:lstStyle/>
        <a:p>
          <a:r>
            <a:rPr lang="en-US" b="0" i="0" u="none" dirty="0" err="1"/>
            <a:t>Anaesthesia</a:t>
          </a:r>
          <a:r>
            <a:rPr lang="en-US" b="0" i="0" u="none" dirty="0"/>
            <a:t> Technician</a:t>
          </a:r>
          <a:endParaRPr lang="en-US" b="0" dirty="0"/>
        </a:p>
      </dgm:t>
    </dgm:pt>
    <dgm:pt modelId="{9DA2AE9C-3F99-4115-A3A9-E2731E45FD62}" type="parTrans" cxnId="{C95F9D2E-1BC6-48BC-974A-0D6844D89598}">
      <dgm:prSet/>
      <dgm:spPr/>
      <dgm:t>
        <a:bodyPr/>
        <a:lstStyle/>
        <a:p>
          <a:endParaRPr lang="en-US"/>
        </a:p>
      </dgm:t>
    </dgm:pt>
    <dgm:pt modelId="{3BD28D56-B129-4AA8-8F04-427F5022B2E3}" type="sibTrans" cxnId="{C95F9D2E-1BC6-48BC-974A-0D6844D89598}">
      <dgm:prSet/>
      <dgm:spPr/>
      <dgm:t>
        <a:bodyPr/>
        <a:lstStyle/>
        <a:p>
          <a:endParaRPr lang="en-US"/>
        </a:p>
      </dgm:t>
    </dgm:pt>
    <dgm:pt modelId="{9E4A0B14-C5DE-4742-B461-2E8BC7F50AED}">
      <dgm:prSet/>
      <dgm:spPr/>
      <dgm:t>
        <a:bodyPr/>
        <a:lstStyle/>
        <a:p>
          <a:r>
            <a:rPr lang="en-US" b="0" i="0" u="none" dirty="0"/>
            <a:t>DMLT</a:t>
          </a:r>
        </a:p>
      </dgm:t>
    </dgm:pt>
    <dgm:pt modelId="{8A904762-335A-44B5-B55F-3270EF989195}" type="parTrans" cxnId="{21DFAB2F-E796-4B98-A0C8-6EA5BE5999BB}">
      <dgm:prSet/>
      <dgm:spPr/>
      <dgm:t>
        <a:bodyPr/>
        <a:lstStyle/>
        <a:p>
          <a:endParaRPr lang="en-US"/>
        </a:p>
      </dgm:t>
    </dgm:pt>
    <dgm:pt modelId="{78021A5F-CABC-4B91-A0E2-2B78CFAD38D8}" type="sibTrans" cxnId="{21DFAB2F-E796-4B98-A0C8-6EA5BE5999BB}">
      <dgm:prSet/>
      <dgm:spPr/>
      <dgm:t>
        <a:bodyPr/>
        <a:lstStyle/>
        <a:p>
          <a:endParaRPr lang="en-US"/>
        </a:p>
      </dgm:t>
    </dgm:pt>
    <dgm:pt modelId="{1E5E6BE9-5499-4C9A-902E-DD13E0E58FC2}">
      <dgm:prSet/>
      <dgm:spPr/>
      <dgm:t>
        <a:bodyPr/>
        <a:lstStyle/>
        <a:p>
          <a:r>
            <a:rPr lang="en-US" b="0" i="0" u="none" dirty="0" err="1"/>
            <a:t>D.Pharm</a:t>
          </a:r>
          <a:endParaRPr lang="en-US" b="0" i="0" u="none" dirty="0"/>
        </a:p>
      </dgm:t>
    </dgm:pt>
    <dgm:pt modelId="{947FD986-D85C-4531-BB3A-B92898DFB52B}" type="parTrans" cxnId="{C9D620F8-A884-4F2B-91AD-23664AB64DA9}">
      <dgm:prSet/>
      <dgm:spPr/>
      <dgm:t>
        <a:bodyPr/>
        <a:lstStyle/>
        <a:p>
          <a:endParaRPr lang="en-US"/>
        </a:p>
      </dgm:t>
    </dgm:pt>
    <dgm:pt modelId="{C16F43DC-C224-4188-9050-ADDF5F32638C}" type="sibTrans" cxnId="{C9D620F8-A884-4F2B-91AD-23664AB64DA9}">
      <dgm:prSet/>
      <dgm:spPr/>
      <dgm:t>
        <a:bodyPr/>
        <a:lstStyle/>
        <a:p>
          <a:endParaRPr lang="en-US"/>
        </a:p>
      </dgm:t>
    </dgm:pt>
    <dgm:pt modelId="{75DFEA69-FD88-40C3-B061-32CD1D221951}">
      <dgm:prSet/>
      <dgm:spPr/>
      <dgm:t>
        <a:bodyPr/>
        <a:lstStyle/>
        <a:p>
          <a:r>
            <a:rPr lang="en-US" b="0" i="0" u="none" dirty="0"/>
            <a:t>Dental Mechanic</a:t>
          </a:r>
        </a:p>
      </dgm:t>
    </dgm:pt>
    <dgm:pt modelId="{EDE3D40B-54E1-46A2-B9EE-00D52C76956F}" type="parTrans" cxnId="{A8AD3B79-9A14-449B-BA12-45F1852C8074}">
      <dgm:prSet/>
      <dgm:spPr/>
      <dgm:t>
        <a:bodyPr/>
        <a:lstStyle/>
        <a:p>
          <a:endParaRPr lang="en-US"/>
        </a:p>
      </dgm:t>
    </dgm:pt>
    <dgm:pt modelId="{0609974D-4358-40CA-830A-F9BAA5E44D32}" type="sibTrans" cxnId="{A8AD3B79-9A14-449B-BA12-45F1852C8074}">
      <dgm:prSet/>
      <dgm:spPr/>
      <dgm:t>
        <a:bodyPr/>
        <a:lstStyle/>
        <a:p>
          <a:endParaRPr lang="en-US"/>
        </a:p>
      </dgm:t>
    </dgm:pt>
    <dgm:pt modelId="{DF2EA251-973F-4C68-86EC-28EBF396DDC8}">
      <dgm:prSet/>
      <dgm:spPr/>
      <dgm:t>
        <a:bodyPr/>
        <a:lstStyle/>
        <a:p>
          <a:r>
            <a:rPr lang="en-US" b="0" i="0" u="none" dirty="0"/>
            <a:t>Dip. Medical Record Science</a:t>
          </a:r>
        </a:p>
      </dgm:t>
    </dgm:pt>
    <dgm:pt modelId="{5834A035-2862-4EDA-9279-88D204EC41A6}" type="parTrans" cxnId="{9DE31B7B-ADFC-4489-90FF-2509E287AF2B}">
      <dgm:prSet/>
      <dgm:spPr/>
      <dgm:t>
        <a:bodyPr/>
        <a:lstStyle/>
        <a:p>
          <a:endParaRPr lang="en-US"/>
        </a:p>
      </dgm:t>
    </dgm:pt>
    <dgm:pt modelId="{BAA8DECA-2EED-445F-B35D-C2E19FF3C0AC}" type="sibTrans" cxnId="{9DE31B7B-ADFC-4489-90FF-2509E287AF2B}">
      <dgm:prSet/>
      <dgm:spPr/>
      <dgm:t>
        <a:bodyPr/>
        <a:lstStyle/>
        <a:p>
          <a:endParaRPr lang="en-US"/>
        </a:p>
      </dgm:t>
    </dgm:pt>
    <dgm:pt modelId="{6CA8AF0D-A418-4519-9144-AD73A3E3DC24}">
      <dgm:prSet/>
      <dgm:spPr/>
      <dgm:t>
        <a:bodyPr/>
        <a:lstStyle/>
        <a:p>
          <a:r>
            <a:rPr lang="en-US" b="0" i="0" u="none" dirty="0"/>
            <a:t>Medical Record Technician</a:t>
          </a:r>
        </a:p>
      </dgm:t>
    </dgm:pt>
    <dgm:pt modelId="{A7D6CC90-39DE-4B6C-9137-8AA7834A05C4}" type="parTrans" cxnId="{8D9708A4-20F1-4B48-8DD5-3BD72B51977F}">
      <dgm:prSet/>
      <dgm:spPr/>
      <dgm:t>
        <a:bodyPr/>
        <a:lstStyle/>
        <a:p>
          <a:endParaRPr lang="en-US"/>
        </a:p>
      </dgm:t>
    </dgm:pt>
    <dgm:pt modelId="{FB6C031E-CF63-42C6-9F4C-AD438CA220B0}" type="sibTrans" cxnId="{8D9708A4-20F1-4B48-8DD5-3BD72B51977F}">
      <dgm:prSet/>
      <dgm:spPr/>
      <dgm:t>
        <a:bodyPr/>
        <a:lstStyle/>
        <a:p>
          <a:endParaRPr lang="en-US"/>
        </a:p>
      </dgm:t>
    </dgm:pt>
    <dgm:pt modelId="{FFFE6F65-D4DD-4B17-9BFD-C437378546DE}">
      <dgm:prSet/>
      <dgm:spPr/>
      <dgm:t>
        <a:bodyPr/>
        <a:lstStyle/>
        <a:p>
          <a:r>
            <a:rPr lang="en-US" b="0" i="0" u="none" strike="noStrik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rPr>
            <a:t>Dip. Optometry</a:t>
          </a:r>
          <a:endParaRPr lang="en-US" b="0" i="0" u="none" dirty="0"/>
        </a:p>
      </dgm:t>
    </dgm:pt>
    <dgm:pt modelId="{B319AF8C-D4C2-4C14-BA98-9D2A9C671F74}" type="parTrans" cxnId="{94313478-86D1-45AD-9843-9B3D3DE49763}">
      <dgm:prSet/>
      <dgm:spPr/>
      <dgm:t>
        <a:bodyPr/>
        <a:lstStyle/>
        <a:p>
          <a:endParaRPr lang="en-US"/>
        </a:p>
      </dgm:t>
    </dgm:pt>
    <dgm:pt modelId="{D4FE7197-A1CF-400D-AB7A-277D5E0D73DA}" type="sibTrans" cxnId="{94313478-86D1-45AD-9843-9B3D3DE49763}">
      <dgm:prSet/>
      <dgm:spPr/>
      <dgm:t>
        <a:bodyPr/>
        <a:lstStyle/>
        <a:p>
          <a:endParaRPr lang="en-US"/>
        </a:p>
      </dgm:t>
    </dgm:pt>
    <dgm:pt modelId="{0A358D70-195F-447C-B46B-3E91F797F4A4}">
      <dgm:prSet/>
      <dgm:spPr/>
      <dgm:t>
        <a:bodyPr/>
        <a:lstStyle/>
        <a:p>
          <a:r>
            <a:rPr lang="en-US" b="0" i="0" u="none" dirty="0"/>
            <a:t>Theatre Technician</a:t>
          </a:r>
        </a:p>
      </dgm:t>
    </dgm:pt>
    <dgm:pt modelId="{F62CA7E6-DE4A-40D5-80F9-2DEC25274C89}" type="parTrans" cxnId="{C972F61E-4315-466E-834A-EA7DEF92CEA0}">
      <dgm:prSet/>
      <dgm:spPr/>
      <dgm:t>
        <a:bodyPr/>
        <a:lstStyle/>
        <a:p>
          <a:endParaRPr lang="en-US"/>
        </a:p>
      </dgm:t>
    </dgm:pt>
    <dgm:pt modelId="{24A41C75-8986-459D-85A2-EA4DB5944239}" type="sibTrans" cxnId="{C972F61E-4315-466E-834A-EA7DEF92CEA0}">
      <dgm:prSet/>
      <dgm:spPr/>
      <dgm:t>
        <a:bodyPr/>
        <a:lstStyle/>
        <a:p>
          <a:endParaRPr lang="en-US"/>
        </a:p>
      </dgm:t>
    </dgm:pt>
    <dgm:pt modelId="{C9C0A348-CC60-4E85-9537-2A006E82BAB8}">
      <dgm:prSet/>
      <dgm:spPr/>
      <dgm:t>
        <a:bodyPr/>
        <a:lstStyle/>
        <a:p>
          <a:r>
            <a:rPr lang="en-US" b="0" i="0" u="none" dirty="0" err="1"/>
            <a:t>Orthopaedic</a:t>
          </a:r>
          <a:r>
            <a:rPr lang="en-US" b="0" i="0" u="none" dirty="0"/>
            <a:t> Technician</a:t>
          </a:r>
        </a:p>
      </dgm:t>
    </dgm:pt>
    <dgm:pt modelId="{6C9B5B77-71E2-4F53-BA79-F111A1BCAE46}" type="parTrans" cxnId="{5DD4D6A1-1835-4266-A88D-B1CEEE39118D}">
      <dgm:prSet/>
      <dgm:spPr/>
      <dgm:t>
        <a:bodyPr/>
        <a:lstStyle/>
        <a:p>
          <a:endParaRPr lang="en-US"/>
        </a:p>
      </dgm:t>
    </dgm:pt>
    <dgm:pt modelId="{DD4E70F6-3FA7-4C72-8543-C249AD5EDA4F}" type="sibTrans" cxnId="{5DD4D6A1-1835-4266-A88D-B1CEEE39118D}">
      <dgm:prSet/>
      <dgm:spPr/>
      <dgm:t>
        <a:bodyPr/>
        <a:lstStyle/>
        <a:p>
          <a:endParaRPr lang="en-US"/>
        </a:p>
      </dgm:t>
    </dgm:pt>
    <dgm:pt modelId="{D9D56B51-DB08-4158-8BD5-D4466CD24E42}">
      <dgm:prSet/>
      <dgm:spPr/>
      <dgm:t>
        <a:bodyPr/>
        <a:lstStyle/>
        <a:p>
          <a:r>
            <a:rPr lang="en-US" b="0" i="0" u="none" dirty="0"/>
            <a:t>ECG/Treadmill Technician </a:t>
          </a:r>
        </a:p>
      </dgm:t>
    </dgm:pt>
    <dgm:pt modelId="{DD7BE581-0D2C-485A-9C32-307F5CD6415B}" type="parTrans" cxnId="{8C73EA6B-7750-421A-9D8B-F2F780A19B35}">
      <dgm:prSet/>
      <dgm:spPr/>
      <dgm:t>
        <a:bodyPr/>
        <a:lstStyle/>
        <a:p>
          <a:endParaRPr lang="en-US"/>
        </a:p>
      </dgm:t>
    </dgm:pt>
    <dgm:pt modelId="{10B44CB0-8B59-4E49-970C-FE36CA2B26E4}" type="sibTrans" cxnId="{8C73EA6B-7750-421A-9D8B-F2F780A19B35}">
      <dgm:prSet/>
      <dgm:spPr/>
      <dgm:t>
        <a:bodyPr/>
        <a:lstStyle/>
        <a:p>
          <a:endParaRPr lang="en-US"/>
        </a:p>
      </dgm:t>
    </dgm:pt>
    <dgm:pt modelId="{3A4122AE-FE03-4A4A-A575-3705D6822A6C}">
      <dgm:prSet/>
      <dgm:spPr/>
      <dgm:t>
        <a:bodyPr/>
        <a:lstStyle/>
        <a:p>
          <a:r>
            <a:rPr lang="en-US" b="0" i="0" u="none" dirty="0"/>
            <a:t>Emergency Care Technician</a:t>
          </a:r>
        </a:p>
      </dgm:t>
    </dgm:pt>
    <dgm:pt modelId="{41E04DDB-1876-4FED-BAA5-1F04D1487DF9}" type="parTrans" cxnId="{5B31368F-4A23-4D42-9677-12432531D619}">
      <dgm:prSet/>
      <dgm:spPr/>
      <dgm:t>
        <a:bodyPr/>
        <a:lstStyle/>
        <a:p>
          <a:endParaRPr lang="en-US"/>
        </a:p>
      </dgm:t>
    </dgm:pt>
    <dgm:pt modelId="{97F842F4-A882-488C-9699-42053A95AE8D}" type="sibTrans" cxnId="{5B31368F-4A23-4D42-9677-12432531D619}">
      <dgm:prSet/>
      <dgm:spPr/>
      <dgm:t>
        <a:bodyPr/>
        <a:lstStyle/>
        <a:p>
          <a:endParaRPr lang="en-US"/>
        </a:p>
      </dgm:t>
    </dgm:pt>
    <dgm:pt modelId="{346F84AF-3686-47AB-96C1-993D652A413D}">
      <dgm:prSet/>
      <dgm:spPr/>
      <dgm:t>
        <a:bodyPr/>
        <a:lstStyle/>
        <a:p>
          <a:r>
            <a:rPr lang="en-US" b="0" i="0" u="none" dirty="0"/>
            <a:t>Respiratory Therapy Technician</a:t>
          </a:r>
        </a:p>
      </dgm:t>
    </dgm:pt>
    <dgm:pt modelId="{C2941D68-10DE-4B82-A85A-EAC2799D5112}" type="parTrans" cxnId="{C70AF88D-CA4F-4D96-B91E-41B6F89946B8}">
      <dgm:prSet/>
      <dgm:spPr/>
      <dgm:t>
        <a:bodyPr/>
        <a:lstStyle/>
        <a:p>
          <a:endParaRPr lang="en-US"/>
        </a:p>
      </dgm:t>
    </dgm:pt>
    <dgm:pt modelId="{D8F22BB3-BDBC-4ADF-B3FF-F2A7E7B4611D}" type="sibTrans" cxnId="{C70AF88D-CA4F-4D96-B91E-41B6F89946B8}">
      <dgm:prSet/>
      <dgm:spPr/>
      <dgm:t>
        <a:bodyPr/>
        <a:lstStyle/>
        <a:p>
          <a:endParaRPr lang="en-US"/>
        </a:p>
      </dgm:t>
    </dgm:pt>
    <dgm:pt modelId="{31ED6205-C3AD-4926-9E4D-C93937EDE7BC}">
      <dgm:prSet/>
      <dgm:spPr/>
      <dgm:t>
        <a:bodyPr/>
        <a:lstStyle/>
        <a:p>
          <a:r>
            <a:rPr lang="en-US" b="0" i="0" u="none" dirty="0"/>
            <a:t>Dialysis Technician </a:t>
          </a:r>
        </a:p>
      </dgm:t>
    </dgm:pt>
    <dgm:pt modelId="{52725C87-0B96-42AD-8AC6-CD83FC906CED}" type="parTrans" cxnId="{1421870A-529F-4A31-BAB4-180EB2C46642}">
      <dgm:prSet/>
      <dgm:spPr/>
      <dgm:t>
        <a:bodyPr/>
        <a:lstStyle/>
        <a:p>
          <a:endParaRPr lang="en-US"/>
        </a:p>
      </dgm:t>
    </dgm:pt>
    <dgm:pt modelId="{B5594093-5723-4E87-A6E0-9E186DDC3C9F}" type="sibTrans" cxnId="{1421870A-529F-4A31-BAB4-180EB2C46642}">
      <dgm:prSet/>
      <dgm:spPr/>
      <dgm:t>
        <a:bodyPr/>
        <a:lstStyle/>
        <a:p>
          <a:endParaRPr lang="en-US"/>
        </a:p>
      </dgm:t>
    </dgm:pt>
    <dgm:pt modelId="{BB5C4138-D0FF-4DB5-B6DA-F86421FEAD19}">
      <dgm:prSet/>
      <dgm:spPr/>
      <dgm:t>
        <a:bodyPr/>
        <a:lstStyle/>
        <a:p>
          <a:r>
            <a:rPr lang="en-US" b="0" i="0" u="none" dirty="0"/>
            <a:t>Cardiac Sonography Technician</a:t>
          </a:r>
        </a:p>
      </dgm:t>
    </dgm:pt>
    <dgm:pt modelId="{0D35C5DA-92BC-46D7-912D-33B745CF5EA8}" type="parTrans" cxnId="{404241BB-1EE7-4AE6-994C-C09B7F87925F}">
      <dgm:prSet/>
      <dgm:spPr/>
      <dgm:t>
        <a:bodyPr/>
        <a:lstStyle/>
        <a:p>
          <a:endParaRPr lang="en-US"/>
        </a:p>
      </dgm:t>
    </dgm:pt>
    <dgm:pt modelId="{1203A636-0801-4CA7-AFC8-DA8E8CF43D24}" type="sibTrans" cxnId="{404241BB-1EE7-4AE6-994C-C09B7F87925F}">
      <dgm:prSet/>
      <dgm:spPr/>
      <dgm:t>
        <a:bodyPr/>
        <a:lstStyle/>
        <a:p>
          <a:endParaRPr lang="en-US"/>
        </a:p>
      </dgm:t>
    </dgm:pt>
    <dgm:pt modelId="{A91DC767-190D-49BC-813A-AC2D1FD46E01}" type="pres">
      <dgm:prSet presAssocID="{30583B6D-B815-40D1-B254-2BA540DEAD94}" presName="linear" presStyleCnt="0">
        <dgm:presLayoutVars>
          <dgm:dir/>
          <dgm:animLvl val="lvl"/>
          <dgm:resizeHandles val="exact"/>
        </dgm:presLayoutVars>
      </dgm:prSet>
      <dgm:spPr/>
    </dgm:pt>
    <dgm:pt modelId="{5AAD998E-FE27-4B32-87F1-37E063B4F0E4}" type="pres">
      <dgm:prSet presAssocID="{C919C771-F59F-4CFC-ADF1-CD999B2A29C8}" presName="parentLin" presStyleCnt="0"/>
      <dgm:spPr/>
    </dgm:pt>
    <dgm:pt modelId="{4AF7F267-3AD8-4ABD-AC2A-5B38EB7A7B7E}" type="pres">
      <dgm:prSet presAssocID="{C919C771-F59F-4CFC-ADF1-CD999B2A29C8}" presName="parentLeftMargin" presStyleLbl="node1" presStyleIdx="0" presStyleCnt="2"/>
      <dgm:spPr/>
    </dgm:pt>
    <dgm:pt modelId="{33B0BCD1-9FCD-4BA4-A80F-6A2D30F38DFB}" type="pres">
      <dgm:prSet presAssocID="{C919C771-F59F-4CFC-ADF1-CD999B2A29C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DECE092-DA8C-4D93-B252-06F60DDA4344}" type="pres">
      <dgm:prSet presAssocID="{C919C771-F59F-4CFC-ADF1-CD999B2A29C8}" presName="negativeSpace" presStyleCnt="0"/>
      <dgm:spPr/>
    </dgm:pt>
    <dgm:pt modelId="{26C33DA5-ECA3-4599-BA47-9D17CD0A9203}" type="pres">
      <dgm:prSet presAssocID="{C919C771-F59F-4CFC-ADF1-CD999B2A29C8}" presName="childText" presStyleLbl="conFgAcc1" presStyleIdx="0" presStyleCnt="2" custLinFactNeighborX="-495" custLinFactNeighborY="370">
        <dgm:presLayoutVars>
          <dgm:bulletEnabled val="1"/>
        </dgm:presLayoutVars>
      </dgm:prSet>
      <dgm:spPr/>
    </dgm:pt>
    <dgm:pt modelId="{973FA72B-FE80-41FC-BA7F-FD7A8AD5CE55}" type="pres">
      <dgm:prSet presAssocID="{CF2A3DE8-BE76-48EA-B43F-4C77E75771B8}" presName="spaceBetweenRectangles" presStyleCnt="0"/>
      <dgm:spPr/>
    </dgm:pt>
    <dgm:pt modelId="{1C8089C7-CC00-4144-8733-16C0F4F0A850}" type="pres">
      <dgm:prSet presAssocID="{D104C836-6C3A-420D-837D-D431820AF6AC}" presName="parentLin" presStyleCnt="0"/>
      <dgm:spPr/>
    </dgm:pt>
    <dgm:pt modelId="{3C09A847-9BD4-49BC-B5AE-91A68859D6F3}" type="pres">
      <dgm:prSet presAssocID="{D104C836-6C3A-420D-837D-D431820AF6AC}" presName="parentLeftMargin" presStyleLbl="node1" presStyleIdx="0" presStyleCnt="2"/>
      <dgm:spPr/>
    </dgm:pt>
    <dgm:pt modelId="{5CCCB982-2F1E-43F1-99A2-EE70230C1A37}" type="pres">
      <dgm:prSet presAssocID="{D104C836-6C3A-420D-837D-D431820AF6A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2F9BE12-21D5-47EB-B305-0A9D9C0E615B}" type="pres">
      <dgm:prSet presAssocID="{D104C836-6C3A-420D-837D-D431820AF6AC}" presName="negativeSpace" presStyleCnt="0"/>
      <dgm:spPr/>
    </dgm:pt>
    <dgm:pt modelId="{90C94E71-69D6-4564-B065-B4C41E0EDD59}" type="pres">
      <dgm:prSet presAssocID="{D104C836-6C3A-420D-837D-D431820AF6A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0280202-67CD-4D44-A794-C9E664BDEF26}" type="presOf" srcId="{BB5C4138-D0FF-4DB5-B6DA-F86421FEAD19}" destId="{90C94E71-69D6-4564-B065-B4C41E0EDD59}" srcOrd="0" destOrd="7" presId="urn:microsoft.com/office/officeart/2005/8/layout/list1"/>
    <dgm:cxn modelId="{A4D0D409-D74E-480E-A4E3-D24FA64E952F}" type="presOf" srcId="{D104C836-6C3A-420D-837D-D431820AF6AC}" destId="{5CCCB982-2F1E-43F1-99A2-EE70230C1A37}" srcOrd="1" destOrd="0" presId="urn:microsoft.com/office/officeart/2005/8/layout/list1"/>
    <dgm:cxn modelId="{1421870A-529F-4A31-BAB4-180EB2C46642}" srcId="{D104C836-6C3A-420D-837D-D431820AF6AC}" destId="{31ED6205-C3AD-4926-9E4D-C93937EDE7BC}" srcOrd="6" destOrd="0" parTransId="{52725C87-0B96-42AD-8AC6-CD83FC906CED}" sibTransId="{B5594093-5723-4E87-A6E0-9E186DDC3C9F}"/>
    <dgm:cxn modelId="{C972F61E-4315-466E-834A-EA7DEF92CEA0}" srcId="{D104C836-6C3A-420D-837D-D431820AF6AC}" destId="{0A358D70-195F-447C-B46B-3E91F797F4A4}" srcOrd="1" destOrd="0" parTransId="{F62CA7E6-DE4A-40D5-80F9-2DEC25274C89}" sibTransId="{24A41C75-8986-459D-85A2-EA4DB5944239}"/>
    <dgm:cxn modelId="{73F61C2C-12A7-43AE-8F4F-29AAEF867AE9}" type="presOf" srcId="{31ED6205-C3AD-4926-9E4D-C93937EDE7BC}" destId="{90C94E71-69D6-4564-B065-B4C41E0EDD59}" srcOrd="0" destOrd="6" presId="urn:microsoft.com/office/officeart/2005/8/layout/list1"/>
    <dgm:cxn modelId="{C95F9D2E-1BC6-48BC-974A-0D6844D89598}" srcId="{D104C836-6C3A-420D-837D-D431820AF6AC}" destId="{A8324F63-CDD3-4CFD-846F-63BD62D14B6F}" srcOrd="0" destOrd="0" parTransId="{9DA2AE9C-3F99-4115-A3A9-E2731E45FD62}" sibTransId="{3BD28D56-B129-4AA8-8F04-427F5022B2E3}"/>
    <dgm:cxn modelId="{096FD12E-FEFC-4673-B910-B5CD6549F90B}" type="presOf" srcId="{30583B6D-B815-40D1-B254-2BA540DEAD94}" destId="{A91DC767-190D-49BC-813A-AC2D1FD46E01}" srcOrd="0" destOrd="0" presId="urn:microsoft.com/office/officeart/2005/8/layout/list1"/>
    <dgm:cxn modelId="{21DFAB2F-E796-4B98-A0C8-6EA5BE5999BB}" srcId="{C919C771-F59F-4CFC-ADF1-CD999B2A29C8}" destId="{9E4A0B14-C5DE-4742-B461-2E8BC7F50AED}" srcOrd="1" destOrd="0" parTransId="{8A904762-335A-44B5-B55F-3270EF989195}" sibTransId="{78021A5F-CABC-4B91-A0E2-2B78CFAD38D8}"/>
    <dgm:cxn modelId="{A5E9A83B-9B92-4636-A408-B03847E390C7}" type="presOf" srcId="{9E4A0B14-C5DE-4742-B461-2E8BC7F50AED}" destId="{26C33DA5-ECA3-4599-BA47-9D17CD0A9203}" srcOrd="0" destOrd="1" presId="urn:microsoft.com/office/officeart/2005/8/layout/list1"/>
    <dgm:cxn modelId="{300E053C-D586-40F2-9274-359998AB72A9}" type="presOf" srcId="{C919C771-F59F-4CFC-ADF1-CD999B2A29C8}" destId="{4AF7F267-3AD8-4ABD-AC2A-5B38EB7A7B7E}" srcOrd="0" destOrd="0" presId="urn:microsoft.com/office/officeart/2005/8/layout/list1"/>
    <dgm:cxn modelId="{FCE2AB3C-6D05-46DA-B4CD-2DCEFAD55FF5}" type="presOf" srcId="{A8324F63-CDD3-4CFD-846F-63BD62D14B6F}" destId="{90C94E71-69D6-4564-B065-B4C41E0EDD59}" srcOrd="0" destOrd="0" presId="urn:microsoft.com/office/officeart/2005/8/layout/list1"/>
    <dgm:cxn modelId="{839E675C-4F36-474B-AA90-EA4DE4110452}" type="presOf" srcId="{75DFEA69-FD88-40C3-B061-32CD1D221951}" destId="{26C33DA5-ECA3-4599-BA47-9D17CD0A9203}" srcOrd="0" destOrd="3" presId="urn:microsoft.com/office/officeart/2005/8/layout/list1"/>
    <dgm:cxn modelId="{438A0B5E-F35F-4BDE-9517-5B7321F8F598}" type="presOf" srcId="{346F84AF-3686-47AB-96C1-993D652A413D}" destId="{90C94E71-69D6-4564-B065-B4C41E0EDD59}" srcOrd="0" destOrd="5" presId="urn:microsoft.com/office/officeart/2005/8/layout/list1"/>
    <dgm:cxn modelId="{43A9F942-2093-4211-A8DC-7805E1469301}" srcId="{30583B6D-B815-40D1-B254-2BA540DEAD94}" destId="{C919C771-F59F-4CFC-ADF1-CD999B2A29C8}" srcOrd="0" destOrd="0" parTransId="{49D9A850-3F32-45CF-AC44-8DACE2D1F791}" sibTransId="{CF2A3DE8-BE76-48EA-B43F-4C77E75771B8}"/>
    <dgm:cxn modelId="{FCC65B63-206D-4CD3-9918-A8452881581A}" type="presOf" srcId="{3A4122AE-FE03-4A4A-A575-3705D6822A6C}" destId="{90C94E71-69D6-4564-B065-B4C41E0EDD59}" srcOrd="0" destOrd="4" presId="urn:microsoft.com/office/officeart/2005/8/layout/list1"/>
    <dgm:cxn modelId="{BFA54947-A8AE-4F91-A9BC-4433A357FE3B}" type="presOf" srcId="{D104C836-6C3A-420D-837D-D431820AF6AC}" destId="{3C09A847-9BD4-49BC-B5AE-91A68859D6F3}" srcOrd="0" destOrd="0" presId="urn:microsoft.com/office/officeart/2005/8/layout/list1"/>
    <dgm:cxn modelId="{5B95866B-954F-42EC-92F1-B2EC0AD461C6}" type="presOf" srcId="{D9D56B51-DB08-4158-8BD5-D4466CD24E42}" destId="{90C94E71-69D6-4564-B065-B4C41E0EDD59}" srcOrd="0" destOrd="3" presId="urn:microsoft.com/office/officeart/2005/8/layout/list1"/>
    <dgm:cxn modelId="{8C73EA6B-7750-421A-9D8B-F2F780A19B35}" srcId="{D104C836-6C3A-420D-837D-D431820AF6AC}" destId="{D9D56B51-DB08-4158-8BD5-D4466CD24E42}" srcOrd="3" destOrd="0" parTransId="{DD7BE581-0D2C-485A-9C32-307F5CD6415B}" sibTransId="{10B44CB0-8B59-4E49-970C-FE36CA2B26E4}"/>
    <dgm:cxn modelId="{94313478-86D1-45AD-9843-9B3D3DE49763}" srcId="{C919C771-F59F-4CFC-ADF1-CD999B2A29C8}" destId="{FFFE6F65-D4DD-4B17-9BFD-C437378546DE}" srcOrd="6" destOrd="0" parTransId="{B319AF8C-D4C2-4C14-BA98-9D2A9C671F74}" sibTransId="{D4FE7197-A1CF-400D-AB7A-277D5E0D73DA}"/>
    <dgm:cxn modelId="{A8AD3B79-9A14-449B-BA12-45F1852C8074}" srcId="{C919C771-F59F-4CFC-ADF1-CD999B2A29C8}" destId="{75DFEA69-FD88-40C3-B061-32CD1D221951}" srcOrd="3" destOrd="0" parTransId="{EDE3D40B-54E1-46A2-B9EE-00D52C76956F}" sibTransId="{0609974D-4358-40CA-830A-F9BAA5E44D32}"/>
    <dgm:cxn modelId="{9DE31B7B-ADFC-4489-90FF-2509E287AF2B}" srcId="{C919C771-F59F-4CFC-ADF1-CD999B2A29C8}" destId="{DF2EA251-973F-4C68-86EC-28EBF396DDC8}" srcOrd="4" destOrd="0" parTransId="{5834A035-2862-4EDA-9279-88D204EC41A6}" sibTransId="{BAA8DECA-2EED-445F-B35D-C2E19FF3C0AC}"/>
    <dgm:cxn modelId="{73A77D7F-4AAF-463A-8A32-6ABD49BFADE9}" type="presOf" srcId="{FFFE6F65-D4DD-4B17-9BFD-C437378546DE}" destId="{26C33DA5-ECA3-4599-BA47-9D17CD0A9203}" srcOrd="0" destOrd="6" presId="urn:microsoft.com/office/officeart/2005/8/layout/list1"/>
    <dgm:cxn modelId="{3A61CA85-167C-407F-83F7-D5E9EC567A53}" type="presOf" srcId="{6CA8AF0D-A418-4519-9144-AD73A3E3DC24}" destId="{26C33DA5-ECA3-4599-BA47-9D17CD0A9203}" srcOrd="0" destOrd="5" presId="urn:microsoft.com/office/officeart/2005/8/layout/list1"/>
    <dgm:cxn modelId="{C70AF88D-CA4F-4D96-B91E-41B6F89946B8}" srcId="{D104C836-6C3A-420D-837D-D431820AF6AC}" destId="{346F84AF-3686-47AB-96C1-993D652A413D}" srcOrd="5" destOrd="0" parTransId="{C2941D68-10DE-4B82-A85A-EAC2799D5112}" sibTransId="{D8F22BB3-BDBC-4ADF-B3FF-F2A7E7B4611D}"/>
    <dgm:cxn modelId="{5B31368F-4A23-4D42-9677-12432531D619}" srcId="{D104C836-6C3A-420D-837D-D431820AF6AC}" destId="{3A4122AE-FE03-4A4A-A575-3705D6822A6C}" srcOrd="4" destOrd="0" parTransId="{41E04DDB-1876-4FED-BAA5-1F04D1487DF9}" sibTransId="{97F842F4-A882-488C-9699-42053A95AE8D}"/>
    <dgm:cxn modelId="{A6FA4492-D280-4055-912A-8177026EA425}" srcId="{30583B6D-B815-40D1-B254-2BA540DEAD94}" destId="{D104C836-6C3A-420D-837D-D431820AF6AC}" srcOrd="1" destOrd="0" parTransId="{D70C3602-2B41-4373-9742-4FCAFC33C4FE}" sibTransId="{23197D61-391A-4EBD-9996-23CE1BA5BA37}"/>
    <dgm:cxn modelId="{1E31949A-936A-489B-84FA-3095D4978A2D}" type="presOf" srcId="{854D1B3B-CE5C-4ADF-BD5F-C0DECFF52CD4}" destId="{26C33DA5-ECA3-4599-BA47-9D17CD0A9203}" srcOrd="0" destOrd="0" presId="urn:microsoft.com/office/officeart/2005/8/layout/list1"/>
    <dgm:cxn modelId="{5DD4D6A1-1835-4266-A88D-B1CEEE39118D}" srcId="{D104C836-6C3A-420D-837D-D431820AF6AC}" destId="{C9C0A348-CC60-4E85-9537-2A006E82BAB8}" srcOrd="2" destOrd="0" parTransId="{6C9B5B77-71E2-4F53-BA79-F111A1BCAE46}" sibTransId="{DD4E70F6-3FA7-4C72-8543-C249AD5EDA4F}"/>
    <dgm:cxn modelId="{8D9708A4-20F1-4B48-8DD5-3BD72B51977F}" srcId="{C919C771-F59F-4CFC-ADF1-CD999B2A29C8}" destId="{6CA8AF0D-A418-4519-9144-AD73A3E3DC24}" srcOrd="5" destOrd="0" parTransId="{A7D6CC90-39DE-4B6C-9137-8AA7834A05C4}" sibTransId="{FB6C031E-CF63-42C6-9F4C-AD438CA220B0}"/>
    <dgm:cxn modelId="{00B0DAAB-999A-4252-B11C-055E4302B0F2}" type="presOf" srcId="{C9C0A348-CC60-4E85-9537-2A006E82BAB8}" destId="{90C94E71-69D6-4564-B065-B4C41E0EDD59}" srcOrd="0" destOrd="2" presId="urn:microsoft.com/office/officeart/2005/8/layout/list1"/>
    <dgm:cxn modelId="{8E3B4EAC-F72E-40C2-92BB-3015F34731DC}" type="presOf" srcId="{DF2EA251-973F-4C68-86EC-28EBF396DDC8}" destId="{26C33DA5-ECA3-4599-BA47-9D17CD0A9203}" srcOrd="0" destOrd="4" presId="urn:microsoft.com/office/officeart/2005/8/layout/list1"/>
    <dgm:cxn modelId="{3D8C3CB1-35DA-466E-B964-B917C7EBDD23}" type="presOf" srcId="{1E5E6BE9-5499-4C9A-902E-DD13E0E58FC2}" destId="{26C33DA5-ECA3-4599-BA47-9D17CD0A9203}" srcOrd="0" destOrd="2" presId="urn:microsoft.com/office/officeart/2005/8/layout/list1"/>
    <dgm:cxn modelId="{0646DEB9-95E1-4DB4-9C2B-5C8CDE31CC4D}" type="presOf" srcId="{0A358D70-195F-447C-B46B-3E91F797F4A4}" destId="{90C94E71-69D6-4564-B065-B4C41E0EDD59}" srcOrd="0" destOrd="1" presId="urn:microsoft.com/office/officeart/2005/8/layout/list1"/>
    <dgm:cxn modelId="{404241BB-1EE7-4AE6-994C-C09B7F87925F}" srcId="{D104C836-6C3A-420D-837D-D431820AF6AC}" destId="{BB5C4138-D0FF-4DB5-B6DA-F86421FEAD19}" srcOrd="7" destOrd="0" parTransId="{0D35C5DA-92BC-46D7-912D-33B745CF5EA8}" sibTransId="{1203A636-0801-4CA7-AFC8-DA8E8CF43D24}"/>
    <dgm:cxn modelId="{E2753FE0-A43F-47A7-9C10-54014B18F1AB}" srcId="{C919C771-F59F-4CFC-ADF1-CD999B2A29C8}" destId="{854D1B3B-CE5C-4ADF-BD5F-C0DECFF52CD4}" srcOrd="0" destOrd="0" parTransId="{8219F373-CF6D-4ACC-838A-17F381571EE5}" sibTransId="{1FE23CF7-FC7F-4C4C-9AE7-3A1B604E35F4}"/>
    <dgm:cxn modelId="{52B352F2-B0E0-4BDC-9554-26F04B7D8DDD}" type="presOf" srcId="{C919C771-F59F-4CFC-ADF1-CD999B2A29C8}" destId="{33B0BCD1-9FCD-4BA4-A80F-6A2D30F38DFB}" srcOrd="1" destOrd="0" presId="urn:microsoft.com/office/officeart/2005/8/layout/list1"/>
    <dgm:cxn modelId="{C9D620F8-A884-4F2B-91AD-23664AB64DA9}" srcId="{C919C771-F59F-4CFC-ADF1-CD999B2A29C8}" destId="{1E5E6BE9-5499-4C9A-902E-DD13E0E58FC2}" srcOrd="2" destOrd="0" parTransId="{947FD986-D85C-4531-BB3A-B92898DFB52B}" sibTransId="{C16F43DC-C224-4188-9050-ADDF5F32638C}"/>
    <dgm:cxn modelId="{4B23E34A-DC33-4158-AC32-5456EF5435CC}" type="presParOf" srcId="{A91DC767-190D-49BC-813A-AC2D1FD46E01}" destId="{5AAD998E-FE27-4B32-87F1-37E063B4F0E4}" srcOrd="0" destOrd="0" presId="urn:microsoft.com/office/officeart/2005/8/layout/list1"/>
    <dgm:cxn modelId="{596769FB-8E7B-46D8-8B01-C989A9A0B7B3}" type="presParOf" srcId="{5AAD998E-FE27-4B32-87F1-37E063B4F0E4}" destId="{4AF7F267-3AD8-4ABD-AC2A-5B38EB7A7B7E}" srcOrd="0" destOrd="0" presId="urn:microsoft.com/office/officeart/2005/8/layout/list1"/>
    <dgm:cxn modelId="{15CC4539-BA35-4E39-AD45-D1E3DC598867}" type="presParOf" srcId="{5AAD998E-FE27-4B32-87F1-37E063B4F0E4}" destId="{33B0BCD1-9FCD-4BA4-A80F-6A2D30F38DFB}" srcOrd="1" destOrd="0" presId="urn:microsoft.com/office/officeart/2005/8/layout/list1"/>
    <dgm:cxn modelId="{07B691EC-4813-41C5-9EE0-2673E485D8C4}" type="presParOf" srcId="{A91DC767-190D-49BC-813A-AC2D1FD46E01}" destId="{0DECE092-DA8C-4D93-B252-06F60DDA4344}" srcOrd="1" destOrd="0" presId="urn:microsoft.com/office/officeart/2005/8/layout/list1"/>
    <dgm:cxn modelId="{1E3BCCD9-1BEA-40CD-8305-E978C126F250}" type="presParOf" srcId="{A91DC767-190D-49BC-813A-AC2D1FD46E01}" destId="{26C33DA5-ECA3-4599-BA47-9D17CD0A9203}" srcOrd="2" destOrd="0" presId="urn:microsoft.com/office/officeart/2005/8/layout/list1"/>
    <dgm:cxn modelId="{71BB16C0-EC5E-40C8-9F51-DEDC7419E90E}" type="presParOf" srcId="{A91DC767-190D-49BC-813A-AC2D1FD46E01}" destId="{973FA72B-FE80-41FC-BA7F-FD7A8AD5CE55}" srcOrd="3" destOrd="0" presId="urn:microsoft.com/office/officeart/2005/8/layout/list1"/>
    <dgm:cxn modelId="{176468E3-2DEC-4471-BE0B-0C0ACAABF41D}" type="presParOf" srcId="{A91DC767-190D-49BC-813A-AC2D1FD46E01}" destId="{1C8089C7-CC00-4144-8733-16C0F4F0A850}" srcOrd="4" destOrd="0" presId="urn:microsoft.com/office/officeart/2005/8/layout/list1"/>
    <dgm:cxn modelId="{4E8FDAF3-E74F-4A38-9139-96E98DBF4AF1}" type="presParOf" srcId="{1C8089C7-CC00-4144-8733-16C0F4F0A850}" destId="{3C09A847-9BD4-49BC-B5AE-91A68859D6F3}" srcOrd="0" destOrd="0" presId="urn:microsoft.com/office/officeart/2005/8/layout/list1"/>
    <dgm:cxn modelId="{84523D7F-C6F4-4E18-829F-BD3B6A25DE59}" type="presParOf" srcId="{1C8089C7-CC00-4144-8733-16C0F4F0A850}" destId="{5CCCB982-2F1E-43F1-99A2-EE70230C1A37}" srcOrd="1" destOrd="0" presId="urn:microsoft.com/office/officeart/2005/8/layout/list1"/>
    <dgm:cxn modelId="{895E9315-A7C3-41F1-B0E8-92BC5027C873}" type="presParOf" srcId="{A91DC767-190D-49BC-813A-AC2D1FD46E01}" destId="{F2F9BE12-21D5-47EB-B305-0A9D9C0E615B}" srcOrd="5" destOrd="0" presId="urn:microsoft.com/office/officeart/2005/8/layout/list1"/>
    <dgm:cxn modelId="{13A60AEE-E7C8-41AB-9E30-5BC0C2955A98}" type="presParOf" srcId="{A91DC767-190D-49BC-813A-AC2D1FD46E01}" destId="{90C94E71-69D6-4564-B065-B4C41E0EDD5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3308F00-9D78-43BA-808F-43EFDB2F1E6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CEEA7BB-5C86-40CB-99D3-1C7BE46DD031}">
      <dgm:prSet custT="1"/>
      <dgm:spPr/>
      <dgm:t>
        <a:bodyPr/>
        <a:lstStyle/>
        <a:p>
          <a:r>
            <a:rPr lang="en-US" sz="3200" dirty="0"/>
            <a:t>M. Sc. Neuroscience </a:t>
          </a:r>
        </a:p>
      </dgm:t>
    </dgm:pt>
    <dgm:pt modelId="{08551421-7EF9-479A-BFBF-B921D70475BF}" type="parTrans" cxnId="{9016FA2B-7D4D-4593-976F-5CAC8BD86A8E}">
      <dgm:prSet/>
      <dgm:spPr/>
      <dgm:t>
        <a:bodyPr/>
        <a:lstStyle/>
        <a:p>
          <a:endParaRPr lang="en-US" sz="3200"/>
        </a:p>
      </dgm:t>
    </dgm:pt>
    <dgm:pt modelId="{9EAC7D2C-4ABF-48FE-842A-A96899C521B3}" type="sibTrans" cxnId="{9016FA2B-7D4D-4593-976F-5CAC8BD86A8E}">
      <dgm:prSet/>
      <dgm:spPr/>
      <dgm:t>
        <a:bodyPr/>
        <a:lstStyle/>
        <a:p>
          <a:endParaRPr lang="en-US" sz="3200"/>
        </a:p>
      </dgm:t>
    </dgm:pt>
    <dgm:pt modelId="{BA920425-B0A3-4C1E-87BA-7D1F670FAE8F}">
      <dgm:prSet custT="1"/>
      <dgm:spPr/>
      <dgm:t>
        <a:bodyPr/>
        <a:lstStyle/>
        <a:p>
          <a:r>
            <a:rPr lang="en-US" sz="3200" dirty="0"/>
            <a:t>M. Sc. Medical Microbiology</a:t>
          </a:r>
        </a:p>
      </dgm:t>
    </dgm:pt>
    <dgm:pt modelId="{C335E2F3-C89C-4AB8-A4E8-A0CC51FF37FA}" type="parTrans" cxnId="{122AF9CE-4721-4F61-875A-AA5C71647AEF}">
      <dgm:prSet/>
      <dgm:spPr/>
      <dgm:t>
        <a:bodyPr/>
        <a:lstStyle/>
        <a:p>
          <a:endParaRPr lang="en-US" sz="3200"/>
        </a:p>
      </dgm:t>
    </dgm:pt>
    <dgm:pt modelId="{02A727F5-A676-4295-A7A5-78E34D82E649}" type="sibTrans" cxnId="{122AF9CE-4721-4F61-875A-AA5C71647AEF}">
      <dgm:prSet/>
      <dgm:spPr/>
      <dgm:t>
        <a:bodyPr/>
        <a:lstStyle/>
        <a:p>
          <a:endParaRPr lang="en-US" sz="3200"/>
        </a:p>
      </dgm:t>
    </dgm:pt>
    <dgm:pt modelId="{2EF32D3A-6700-4BBA-BF54-B9E471C4618E}">
      <dgm:prSet custT="1"/>
      <dgm:spPr/>
      <dgm:t>
        <a:bodyPr/>
        <a:lstStyle/>
        <a:p>
          <a:r>
            <a:rPr lang="en-US" sz="3200" dirty="0"/>
            <a:t>M. Sc. Biomedical Genetics</a:t>
          </a:r>
        </a:p>
      </dgm:t>
    </dgm:pt>
    <dgm:pt modelId="{97DF6360-D31B-4FC4-A9D1-6B8830989125}" type="parTrans" cxnId="{D5D4194B-BB51-4011-9DA1-8299F0B8BF61}">
      <dgm:prSet/>
      <dgm:spPr/>
      <dgm:t>
        <a:bodyPr/>
        <a:lstStyle/>
        <a:p>
          <a:endParaRPr lang="en-US" sz="3200"/>
        </a:p>
      </dgm:t>
    </dgm:pt>
    <dgm:pt modelId="{498332D5-7CFB-463E-9C47-9FE12D13AB4B}" type="sibTrans" cxnId="{D5D4194B-BB51-4011-9DA1-8299F0B8BF61}">
      <dgm:prSet/>
      <dgm:spPr/>
      <dgm:t>
        <a:bodyPr/>
        <a:lstStyle/>
        <a:p>
          <a:endParaRPr lang="en-US" sz="3200"/>
        </a:p>
      </dgm:t>
    </dgm:pt>
    <dgm:pt modelId="{E3991386-29F0-4953-8372-96D73C1E64DF}">
      <dgm:prSet custT="1"/>
      <dgm:spPr/>
      <dgm:t>
        <a:bodyPr/>
        <a:lstStyle/>
        <a:p>
          <a:r>
            <a:rPr lang="en-US" sz="3200" dirty="0"/>
            <a:t>M. Sc. Medical Biochemistry </a:t>
          </a:r>
        </a:p>
      </dgm:t>
    </dgm:pt>
    <dgm:pt modelId="{B377C866-C043-409E-904F-A76423527214}" type="parTrans" cxnId="{BB28FF4B-AA00-4B39-ADC8-0B2E60CD33B0}">
      <dgm:prSet/>
      <dgm:spPr/>
      <dgm:t>
        <a:bodyPr/>
        <a:lstStyle/>
        <a:p>
          <a:endParaRPr lang="en-US" sz="3200"/>
        </a:p>
      </dgm:t>
    </dgm:pt>
    <dgm:pt modelId="{16CE24E9-91C3-4C83-9BE3-A14EE1B7C357}" type="sibTrans" cxnId="{BB28FF4B-AA00-4B39-ADC8-0B2E60CD33B0}">
      <dgm:prSet/>
      <dgm:spPr/>
      <dgm:t>
        <a:bodyPr/>
        <a:lstStyle/>
        <a:p>
          <a:endParaRPr lang="en-US" sz="3200"/>
        </a:p>
      </dgm:t>
    </dgm:pt>
    <dgm:pt modelId="{F03C7F43-7311-4621-98C7-19D298867254}">
      <dgm:prSet custT="1"/>
      <dgm:spPr/>
      <dgm:t>
        <a:bodyPr/>
        <a:lstStyle/>
        <a:p>
          <a:r>
            <a:rPr lang="en-US" sz="3200" dirty="0"/>
            <a:t>M. Sc. Biotechnology</a:t>
          </a:r>
        </a:p>
      </dgm:t>
    </dgm:pt>
    <dgm:pt modelId="{860918F4-1A88-4A1E-AECD-11A5A52FFE02}" type="parTrans" cxnId="{6005313B-05E4-40E8-9771-052034D975FD}">
      <dgm:prSet/>
      <dgm:spPr/>
      <dgm:t>
        <a:bodyPr/>
        <a:lstStyle/>
        <a:p>
          <a:endParaRPr lang="en-US" sz="3200"/>
        </a:p>
      </dgm:t>
    </dgm:pt>
    <dgm:pt modelId="{10552A52-E996-47CC-8C21-3433EF39905B}" type="sibTrans" cxnId="{6005313B-05E4-40E8-9771-052034D975FD}">
      <dgm:prSet/>
      <dgm:spPr/>
      <dgm:t>
        <a:bodyPr/>
        <a:lstStyle/>
        <a:p>
          <a:endParaRPr lang="en-US" sz="3200"/>
        </a:p>
      </dgm:t>
    </dgm:pt>
    <dgm:pt modelId="{8B3F8F55-C0F7-4176-9BBA-4DC9F1B65B95}">
      <dgm:prSet custT="1"/>
      <dgm:spPr/>
      <dgm:t>
        <a:bodyPr/>
        <a:lstStyle/>
        <a:p>
          <a:r>
            <a:rPr lang="en-US" sz="3200" dirty="0"/>
            <a:t>M. Sc. Biochemistry</a:t>
          </a:r>
        </a:p>
      </dgm:t>
    </dgm:pt>
    <dgm:pt modelId="{86AD1059-9BD3-4682-AF2A-0F950DE54305}" type="parTrans" cxnId="{2F264DD2-1832-4BB1-A613-23F9A482A711}">
      <dgm:prSet/>
      <dgm:spPr/>
      <dgm:t>
        <a:bodyPr/>
        <a:lstStyle/>
        <a:p>
          <a:endParaRPr lang="en-US" sz="3200"/>
        </a:p>
      </dgm:t>
    </dgm:pt>
    <dgm:pt modelId="{F173F429-F000-4109-9BEE-F39FAB886791}" type="sibTrans" cxnId="{2F264DD2-1832-4BB1-A613-23F9A482A711}">
      <dgm:prSet/>
      <dgm:spPr/>
      <dgm:t>
        <a:bodyPr/>
        <a:lstStyle/>
        <a:p>
          <a:endParaRPr lang="en-US" sz="3200"/>
        </a:p>
      </dgm:t>
    </dgm:pt>
    <dgm:pt modelId="{D9047BED-15FC-489D-B3B4-6F69D27F07EB}" type="pres">
      <dgm:prSet presAssocID="{43308F00-9D78-43BA-808F-43EFDB2F1E65}" presName="linear" presStyleCnt="0">
        <dgm:presLayoutVars>
          <dgm:dir/>
          <dgm:animLvl val="lvl"/>
          <dgm:resizeHandles val="exact"/>
        </dgm:presLayoutVars>
      </dgm:prSet>
      <dgm:spPr/>
    </dgm:pt>
    <dgm:pt modelId="{9BB5302C-2067-4B62-970F-0715F30B3EA6}" type="pres">
      <dgm:prSet presAssocID="{1CEEA7BB-5C86-40CB-99D3-1C7BE46DD031}" presName="parentLin" presStyleCnt="0"/>
      <dgm:spPr/>
    </dgm:pt>
    <dgm:pt modelId="{DEC69FBD-F106-4E8A-814C-E6914C29E2AD}" type="pres">
      <dgm:prSet presAssocID="{1CEEA7BB-5C86-40CB-99D3-1C7BE46DD031}" presName="parentLeftMargin" presStyleLbl="node1" presStyleIdx="0" presStyleCnt="6"/>
      <dgm:spPr/>
    </dgm:pt>
    <dgm:pt modelId="{D9F27715-C9D2-4AD0-B566-362D3DA28CA1}" type="pres">
      <dgm:prSet presAssocID="{1CEEA7BB-5C86-40CB-99D3-1C7BE46DD03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F9B379C-0BC5-4C93-A12F-A7A04182F172}" type="pres">
      <dgm:prSet presAssocID="{1CEEA7BB-5C86-40CB-99D3-1C7BE46DD031}" presName="negativeSpace" presStyleCnt="0"/>
      <dgm:spPr/>
    </dgm:pt>
    <dgm:pt modelId="{569676FD-6E86-4ED3-A45C-B1F69A56309A}" type="pres">
      <dgm:prSet presAssocID="{1CEEA7BB-5C86-40CB-99D3-1C7BE46DD031}" presName="childText" presStyleLbl="conFgAcc1" presStyleIdx="0" presStyleCnt="6">
        <dgm:presLayoutVars>
          <dgm:bulletEnabled val="1"/>
        </dgm:presLayoutVars>
      </dgm:prSet>
      <dgm:spPr/>
    </dgm:pt>
    <dgm:pt modelId="{DE7676E9-86E4-4401-B4D9-6E074EF4F6BD}" type="pres">
      <dgm:prSet presAssocID="{9EAC7D2C-4ABF-48FE-842A-A96899C521B3}" presName="spaceBetweenRectangles" presStyleCnt="0"/>
      <dgm:spPr/>
    </dgm:pt>
    <dgm:pt modelId="{2D3251E2-252B-4D16-8A53-5117C7C2F51D}" type="pres">
      <dgm:prSet presAssocID="{BA920425-B0A3-4C1E-87BA-7D1F670FAE8F}" presName="parentLin" presStyleCnt="0"/>
      <dgm:spPr/>
    </dgm:pt>
    <dgm:pt modelId="{BDFE71FF-DF21-4B19-8884-D546088240F9}" type="pres">
      <dgm:prSet presAssocID="{BA920425-B0A3-4C1E-87BA-7D1F670FAE8F}" presName="parentLeftMargin" presStyleLbl="node1" presStyleIdx="0" presStyleCnt="6"/>
      <dgm:spPr/>
    </dgm:pt>
    <dgm:pt modelId="{9863CEBC-5DD9-4106-960D-6A8C1E822E2D}" type="pres">
      <dgm:prSet presAssocID="{BA920425-B0A3-4C1E-87BA-7D1F670FAE8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E55CCC6-FA7E-4CCA-BEB9-4E341CF4CE4E}" type="pres">
      <dgm:prSet presAssocID="{BA920425-B0A3-4C1E-87BA-7D1F670FAE8F}" presName="negativeSpace" presStyleCnt="0"/>
      <dgm:spPr/>
    </dgm:pt>
    <dgm:pt modelId="{B6EEEF7C-2818-4200-9A38-2573BE215847}" type="pres">
      <dgm:prSet presAssocID="{BA920425-B0A3-4C1E-87BA-7D1F670FAE8F}" presName="childText" presStyleLbl="conFgAcc1" presStyleIdx="1" presStyleCnt="6">
        <dgm:presLayoutVars>
          <dgm:bulletEnabled val="1"/>
        </dgm:presLayoutVars>
      </dgm:prSet>
      <dgm:spPr/>
    </dgm:pt>
    <dgm:pt modelId="{3BF4975B-EE3B-4FA1-9CCD-69D11536DE17}" type="pres">
      <dgm:prSet presAssocID="{02A727F5-A676-4295-A7A5-78E34D82E649}" presName="spaceBetweenRectangles" presStyleCnt="0"/>
      <dgm:spPr/>
    </dgm:pt>
    <dgm:pt modelId="{E327B620-6A55-4EA1-9552-68950D2C043F}" type="pres">
      <dgm:prSet presAssocID="{2EF32D3A-6700-4BBA-BF54-B9E471C4618E}" presName="parentLin" presStyleCnt="0"/>
      <dgm:spPr/>
    </dgm:pt>
    <dgm:pt modelId="{80B17D70-DF7D-411F-BA95-B5148A28D6FD}" type="pres">
      <dgm:prSet presAssocID="{2EF32D3A-6700-4BBA-BF54-B9E471C4618E}" presName="parentLeftMargin" presStyleLbl="node1" presStyleIdx="1" presStyleCnt="6"/>
      <dgm:spPr/>
    </dgm:pt>
    <dgm:pt modelId="{833D453D-13C5-4C57-AD37-495933F51413}" type="pres">
      <dgm:prSet presAssocID="{2EF32D3A-6700-4BBA-BF54-B9E471C4618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E9A4508-7585-4992-A9EF-0CAA052BA07B}" type="pres">
      <dgm:prSet presAssocID="{2EF32D3A-6700-4BBA-BF54-B9E471C4618E}" presName="negativeSpace" presStyleCnt="0"/>
      <dgm:spPr/>
    </dgm:pt>
    <dgm:pt modelId="{F686AAF1-9C41-4418-ACEB-1F6B19FA2E7B}" type="pres">
      <dgm:prSet presAssocID="{2EF32D3A-6700-4BBA-BF54-B9E471C4618E}" presName="childText" presStyleLbl="conFgAcc1" presStyleIdx="2" presStyleCnt="6">
        <dgm:presLayoutVars>
          <dgm:bulletEnabled val="1"/>
        </dgm:presLayoutVars>
      </dgm:prSet>
      <dgm:spPr/>
    </dgm:pt>
    <dgm:pt modelId="{240729A7-2F36-4676-A5F7-86C07B185890}" type="pres">
      <dgm:prSet presAssocID="{498332D5-7CFB-463E-9C47-9FE12D13AB4B}" presName="spaceBetweenRectangles" presStyleCnt="0"/>
      <dgm:spPr/>
    </dgm:pt>
    <dgm:pt modelId="{4F08DE52-8F8E-41B9-94D9-1B46517411E4}" type="pres">
      <dgm:prSet presAssocID="{E3991386-29F0-4953-8372-96D73C1E64DF}" presName="parentLin" presStyleCnt="0"/>
      <dgm:spPr/>
    </dgm:pt>
    <dgm:pt modelId="{9BEEC8BF-B3DA-4CB8-B133-F28F9A8BE774}" type="pres">
      <dgm:prSet presAssocID="{E3991386-29F0-4953-8372-96D73C1E64DF}" presName="parentLeftMargin" presStyleLbl="node1" presStyleIdx="2" presStyleCnt="6"/>
      <dgm:spPr/>
    </dgm:pt>
    <dgm:pt modelId="{924E0D49-9EA9-44EC-B55C-9DA092CD4A5E}" type="pres">
      <dgm:prSet presAssocID="{E3991386-29F0-4953-8372-96D73C1E64D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92F94B6-5DE4-4E0F-8859-B2B235346353}" type="pres">
      <dgm:prSet presAssocID="{E3991386-29F0-4953-8372-96D73C1E64DF}" presName="negativeSpace" presStyleCnt="0"/>
      <dgm:spPr/>
    </dgm:pt>
    <dgm:pt modelId="{597869E2-721C-4C2C-A037-2BC44AA0DCF1}" type="pres">
      <dgm:prSet presAssocID="{E3991386-29F0-4953-8372-96D73C1E64DF}" presName="childText" presStyleLbl="conFgAcc1" presStyleIdx="3" presStyleCnt="6">
        <dgm:presLayoutVars>
          <dgm:bulletEnabled val="1"/>
        </dgm:presLayoutVars>
      </dgm:prSet>
      <dgm:spPr/>
    </dgm:pt>
    <dgm:pt modelId="{FD8FD04B-E3F6-44E7-B9AF-FA3957ABC7CC}" type="pres">
      <dgm:prSet presAssocID="{16CE24E9-91C3-4C83-9BE3-A14EE1B7C357}" presName="spaceBetweenRectangles" presStyleCnt="0"/>
      <dgm:spPr/>
    </dgm:pt>
    <dgm:pt modelId="{F56FA390-9126-4A6F-895C-2A36FB0B11D8}" type="pres">
      <dgm:prSet presAssocID="{F03C7F43-7311-4621-98C7-19D298867254}" presName="parentLin" presStyleCnt="0"/>
      <dgm:spPr/>
    </dgm:pt>
    <dgm:pt modelId="{E2871C54-B15C-4612-80E8-D0752EED26EE}" type="pres">
      <dgm:prSet presAssocID="{F03C7F43-7311-4621-98C7-19D298867254}" presName="parentLeftMargin" presStyleLbl="node1" presStyleIdx="3" presStyleCnt="6"/>
      <dgm:spPr/>
    </dgm:pt>
    <dgm:pt modelId="{7F911542-D227-4133-B878-3900CAB18CEB}" type="pres">
      <dgm:prSet presAssocID="{F03C7F43-7311-4621-98C7-19D29886725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B469BB8-CDE3-4FCF-A369-5AA109831DD8}" type="pres">
      <dgm:prSet presAssocID="{F03C7F43-7311-4621-98C7-19D298867254}" presName="negativeSpace" presStyleCnt="0"/>
      <dgm:spPr/>
    </dgm:pt>
    <dgm:pt modelId="{B8016BA3-383A-400A-B59A-117CE3390811}" type="pres">
      <dgm:prSet presAssocID="{F03C7F43-7311-4621-98C7-19D298867254}" presName="childText" presStyleLbl="conFgAcc1" presStyleIdx="4" presStyleCnt="6">
        <dgm:presLayoutVars>
          <dgm:bulletEnabled val="1"/>
        </dgm:presLayoutVars>
      </dgm:prSet>
      <dgm:spPr/>
    </dgm:pt>
    <dgm:pt modelId="{D24455A0-0A85-4281-9991-6F5B2D00BD97}" type="pres">
      <dgm:prSet presAssocID="{10552A52-E996-47CC-8C21-3433EF39905B}" presName="spaceBetweenRectangles" presStyleCnt="0"/>
      <dgm:spPr/>
    </dgm:pt>
    <dgm:pt modelId="{A324078F-DACA-4B06-9F1B-029A64F2FBD5}" type="pres">
      <dgm:prSet presAssocID="{8B3F8F55-C0F7-4176-9BBA-4DC9F1B65B95}" presName="parentLin" presStyleCnt="0"/>
      <dgm:spPr/>
    </dgm:pt>
    <dgm:pt modelId="{8E1265EC-BADF-4B62-9191-E6E3F571AE1D}" type="pres">
      <dgm:prSet presAssocID="{8B3F8F55-C0F7-4176-9BBA-4DC9F1B65B95}" presName="parentLeftMargin" presStyleLbl="node1" presStyleIdx="4" presStyleCnt="6"/>
      <dgm:spPr/>
    </dgm:pt>
    <dgm:pt modelId="{CAA64E9B-894B-4BE4-9DA5-DF1C0B3B8196}" type="pres">
      <dgm:prSet presAssocID="{8B3F8F55-C0F7-4176-9BBA-4DC9F1B65B95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891D262D-830A-4134-9FBF-2FD34CC63E4C}" type="pres">
      <dgm:prSet presAssocID="{8B3F8F55-C0F7-4176-9BBA-4DC9F1B65B95}" presName="negativeSpace" presStyleCnt="0"/>
      <dgm:spPr/>
    </dgm:pt>
    <dgm:pt modelId="{7AC98085-1A3E-46F5-9ED0-3D3C7FD49695}" type="pres">
      <dgm:prSet presAssocID="{8B3F8F55-C0F7-4176-9BBA-4DC9F1B65B9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1CBF206-2E9C-45E2-9B6B-DE9C6C25C9E1}" type="presOf" srcId="{E3991386-29F0-4953-8372-96D73C1E64DF}" destId="{924E0D49-9EA9-44EC-B55C-9DA092CD4A5E}" srcOrd="1" destOrd="0" presId="urn:microsoft.com/office/officeart/2005/8/layout/list1"/>
    <dgm:cxn modelId="{9016FA2B-7D4D-4593-976F-5CAC8BD86A8E}" srcId="{43308F00-9D78-43BA-808F-43EFDB2F1E65}" destId="{1CEEA7BB-5C86-40CB-99D3-1C7BE46DD031}" srcOrd="0" destOrd="0" parTransId="{08551421-7EF9-479A-BFBF-B921D70475BF}" sibTransId="{9EAC7D2C-4ABF-48FE-842A-A96899C521B3}"/>
    <dgm:cxn modelId="{E6BBE22E-3D34-4F30-B98B-D25CBF96E9FE}" type="presOf" srcId="{F03C7F43-7311-4621-98C7-19D298867254}" destId="{E2871C54-B15C-4612-80E8-D0752EED26EE}" srcOrd="0" destOrd="0" presId="urn:microsoft.com/office/officeart/2005/8/layout/list1"/>
    <dgm:cxn modelId="{6005313B-05E4-40E8-9771-052034D975FD}" srcId="{43308F00-9D78-43BA-808F-43EFDB2F1E65}" destId="{F03C7F43-7311-4621-98C7-19D298867254}" srcOrd="4" destOrd="0" parTransId="{860918F4-1A88-4A1E-AECD-11A5A52FFE02}" sibTransId="{10552A52-E996-47CC-8C21-3433EF39905B}"/>
    <dgm:cxn modelId="{9560E741-193D-458B-8326-75E940B9765E}" type="presOf" srcId="{BA920425-B0A3-4C1E-87BA-7D1F670FAE8F}" destId="{BDFE71FF-DF21-4B19-8884-D546088240F9}" srcOrd="0" destOrd="0" presId="urn:microsoft.com/office/officeart/2005/8/layout/list1"/>
    <dgm:cxn modelId="{D5D4194B-BB51-4011-9DA1-8299F0B8BF61}" srcId="{43308F00-9D78-43BA-808F-43EFDB2F1E65}" destId="{2EF32D3A-6700-4BBA-BF54-B9E471C4618E}" srcOrd="2" destOrd="0" parTransId="{97DF6360-D31B-4FC4-A9D1-6B8830989125}" sibTransId="{498332D5-7CFB-463E-9C47-9FE12D13AB4B}"/>
    <dgm:cxn modelId="{BB28FF4B-AA00-4B39-ADC8-0B2E60CD33B0}" srcId="{43308F00-9D78-43BA-808F-43EFDB2F1E65}" destId="{E3991386-29F0-4953-8372-96D73C1E64DF}" srcOrd="3" destOrd="0" parTransId="{B377C866-C043-409E-904F-A76423527214}" sibTransId="{16CE24E9-91C3-4C83-9BE3-A14EE1B7C357}"/>
    <dgm:cxn modelId="{C825596E-F07D-4AA0-85CC-83F8ECC5BD83}" type="presOf" srcId="{F03C7F43-7311-4621-98C7-19D298867254}" destId="{7F911542-D227-4133-B878-3900CAB18CEB}" srcOrd="1" destOrd="0" presId="urn:microsoft.com/office/officeart/2005/8/layout/list1"/>
    <dgm:cxn modelId="{5C0CA450-18E0-4F1C-8C8C-30AD9857F03F}" type="presOf" srcId="{43308F00-9D78-43BA-808F-43EFDB2F1E65}" destId="{D9047BED-15FC-489D-B3B4-6F69D27F07EB}" srcOrd="0" destOrd="0" presId="urn:microsoft.com/office/officeart/2005/8/layout/list1"/>
    <dgm:cxn modelId="{3A271076-3F06-4B2C-A1C3-192DCE0ED97F}" type="presOf" srcId="{1CEEA7BB-5C86-40CB-99D3-1C7BE46DD031}" destId="{D9F27715-C9D2-4AD0-B566-362D3DA28CA1}" srcOrd="1" destOrd="0" presId="urn:microsoft.com/office/officeart/2005/8/layout/list1"/>
    <dgm:cxn modelId="{46EF6E7D-3C66-44DC-A4BB-BADA0A1B22C8}" type="presOf" srcId="{1CEEA7BB-5C86-40CB-99D3-1C7BE46DD031}" destId="{DEC69FBD-F106-4E8A-814C-E6914C29E2AD}" srcOrd="0" destOrd="0" presId="urn:microsoft.com/office/officeart/2005/8/layout/list1"/>
    <dgm:cxn modelId="{84791392-3990-4DA0-BAA6-B50108DFF8EA}" type="presOf" srcId="{8B3F8F55-C0F7-4176-9BBA-4DC9F1B65B95}" destId="{8E1265EC-BADF-4B62-9191-E6E3F571AE1D}" srcOrd="0" destOrd="0" presId="urn:microsoft.com/office/officeart/2005/8/layout/list1"/>
    <dgm:cxn modelId="{098C96BB-2F81-4FEF-854E-12A28E8798EF}" type="presOf" srcId="{8B3F8F55-C0F7-4176-9BBA-4DC9F1B65B95}" destId="{CAA64E9B-894B-4BE4-9DA5-DF1C0B3B8196}" srcOrd="1" destOrd="0" presId="urn:microsoft.com/office/officeart/2005/8/layout/list1"/>
    <dgm:cxn modelId="{8833BFBB-080E-44CB-B711-C81377B1A057}" type="presOf" srcId="{2EF32D3A-6700-4BBA-BF54-B9E471C4618E}" destId="{80B17D70-DF7D-411F-BA95-B5148A28D6FD}" srcOrd="0" destOrd="0" presId="urn:microsoft.com/office/officeart/2005/8/layout/list1"/>
    <dgm:cxn modelId="{122AF9CE-4721-4F61-875A-AA5C71647AEF}" srcId="{43308F00-9D78-43BA-808F-43EFDB2F1E65}" destId="{BA920425-B0A3-4C1E-87BA-7D1F670FAE8F}" srcOrd="1" destOrd="0" parTransId="{C335E2F3-C89C-4AB8-A4E8-A0CC51FF37FA}" sibTransId="{02A727F5-A676-4295-A7A5-78E34D82E649}"/>
    <dgm:cxn modelId="{2F264DD2-1832-4BB1-A613-23F9A482A711}" srcId="{43308F00-9D78-43BA-808F-43EFDB2F1E65}" destId="{8B3F8F55-C0F7-4176-9BBA-4DC9F1B65B95}" srcOrd="5" destOrd="0" parTransId="{86AD1059-9BD3-4682-AF2A-0F950DE54305}" sibTransId="{F173F429-F000-4109-9BEE-F39FAB886791}"/>
    <dgm:cxn modelId="{8C1FACD8-72E5-4909-B123-37C8177CC096}" type="presOf" srcId="{E3991386-29F0-4953-8372-96D73C1E64DF}" destId="{9BEEC8BF-B3DA-4CB8-B133-F28F9A8BE774}" srcOrd="0" destOrd="0" presId="urn:microsoft.com/office/officeart/2005/8/layout/list1"/>
    <dgm:cxn modelId="{806838EE-E4C1-4E10-9B62-B1401572270D}" type="presOf" srcId="{2EF32D3A-6700-4BBA-BF54-B9E471C4618E}" destId="{833D453D-13C5-4C57-AD37-495933F51413}" srcOrd="1" destOrd="0" presId="urn:microsoft.com/office/officeart/2005/8/layout/list1"/>
    <dgm:cxn modelId="{D52144F0-C26F-4D92-A93D-52D78D89AE9C}" type="presOf" srcId="{BA920425-B0A3-4C1E-87BA-7D1F670FAE8F}" destId="{9863CEBC-5DD9-4106-960D-6A8C1E822E2D}" srcOrd="1" destOrd="0" presId="urn:microsoft.com/office/officeart/2005/8/layout/list1"/>
    <dgm:cxn modelId="{8658AC18-25AC-4305-9E1D-B22BBC5CC7B1}" type="presParOf" srcId="{D9047BED-15FC-489D-B3B4-6F69D27F07EB}" destId="{9BB5302C-2067-4B62-970F-0715F30B3EA6}" srcOrd="0" destOrd="0" presId="urn:microsoft.com/office/officeart/2005/8/layout/list1"/>
    <dgm:cxn modelId="{D0ECE708-1812-4592-8513-42C378809E92}" type="presParOf" srcId="{9BB5302C-2067-4B62-970F-0715F30B3EA6}" destId="{DEC69FBD-F106-4E8A-814C-E6914C29E2AD}" srcOrd="0" destOrd="0" presId="urn:microsoft.com/office/officeart/2005/8/layout/list1"/>
    <dgm:cxn modelId="{E7B773E0-1573-4C85-B2A0-1F4065AA7B60}" type="presParOf" srcId="{9BB5302C-2067-4B62-970F-0715F30B3EA6}" destId="{D9F27715-C9D2-4AD0-B566-362D3DA28CA1}" srcOrd="1" destOrd="0" presId="urn:microsoft.com/office/officeart/2005/8/layout/list1"/>
    <dgm:cxn modelId="{C4298AD4-CA4F-4982-AF85-F9E6B164E0A1}" type="presParOf" srcId="{D9047BED-15FC-489D-B3B4-6F69D27F07EB}" destId="{8F9B379C-0BC5-4C93-A12F-A7A04182F172}" srcOrd="1" destOrd="0" presId="urn:microsoft.com/office/officeart/2005/8/layout/list1"/>
    <dgm:cxn modelId="{1775BA0D-81A9-4BA4-AB85-B6C7353233E6}" type="presParOf" srcId="{D9047BED-15FC-489D-B3B4-6F69D27F07EB}" destId="{569676FD-6E86-4ED3-A45C-B1F69A56309A}" srcOrd="2" destOrd="0" presId="urn:microsoft.com/office/officeart/2005/8/layout/list1"/>
    <dgm:cxn modelId="{60D580EE-FB58-44DF-AEC8-DE0D296C9974}" type="presParOf" srcId="{D9047BED-15FC-489D-B3B4-6F69D27F07EB}" destId="{DE7676E9-86E4-4401-B4D9-6E074EF4F6BD}" srcOrd="3" destOrd="0" presId="urn:microsoft.com/office/officeart/2005/8/layout/list1"/>
    <dgm:cxn modelId="{16FB27B2-3AEE-423C-857A-187058EE05AE}" type="presParOf" srcId="{D9047BED-15FC-489D-B3B4-6F69D27F07EB}" destId="{2D3251E2-252B-4D16-8A53-5117C7C2F51D}" srcOrd="4" destOrd="0" presId="urn:microsoft.com/office/officeart/2005/8/layout/list1"/>
    <dgm:cxn modelId="{61C48963-BCA2-4730-B1CC-92CDC9D48373}" type="presParOf" srcId="{2D3251E2-252B-4D16-8A53-5117C7C2F51D}" destId="{BDFE71FF-DF21-4B19-8884-D546088240F9}" srcOrd="0" destOrd="0" presId="urn:microsoft.com/office/officeart/2005/8/layout/list1"/>
    <dgm:cxn modelId="{07FEE03E-D338-44D0-934E-4D99C418D2D2}" type="presParOf" srcId="{2D3251E2-252B-4D16-8A53-5117C7C2F51D}" destId="{9863CEBC-5DD9-4106-960D-6A8C1E822E2D}" srcOrd="1" destOrd="0" presId="urn:microsoft.com/office/officeart/2005/8/layout/list1"/>
    <dgm:cxn modelId="{5B8F2D3F-8D0D-44FF-AF4A-6F38941CF1CA}" type="presParOf" srcId="{D9047BED-15FC-489D-B3B4-6F69D27F07EB}" destId="{AE55CCC6-FA7E-4CCA-BEB9-4E341CF4CE4E}" srcOrd="5" destOrd="0" presId="urn:microsoft.com/office/officeart/2005/8/layout/list1"/>
    <dgm:cxn modelId="{EC457499-EDE8-4E87-8DE1-3A2FE8305988}" type="presParOf" srcId="{D9047BED-15FC-489D-B3B4-6F69D27F07EB}" destId="{B6EEEF7C-2818-4200-9A38-2573BE215847}" srcOrd="6" destOrd="0" presId="urn:microsoft.com/office/officeart/2005/8/layout/list1"/>
    <dgm:cxn modelId="{9BD9DEAD-D1B3-4FED-806F-683C3A3EA6D6}" type="presParOf" srcId="{D9047BED-15FC-489D-B3B4-6F69D27F07EB}" destId="{3BF4975B-EE3B-4FA1-9CCD-69D11536DE17}" srcOrd="7" destOrd="0" presId="urn:microsoft.com/office/officeart/2005/8/layout/list1"/>
    <dgm:cxn modelId="{CC91DC22-1EFF-4611-8244-AE087DA3145D}" type="presParOf" srcId="{D9047BED-15FC-489D-B3B4-6F69D27F07EB}" destId="{E327B620-6A55-4EA1-9552-68950D2C043F}" srcOrd="8" destOrd="0" presId="urn:microsoft.com/office/officeart/2005/8/layout/list1"/>
    <dgm:cxn modelId="{8A879914-A230-44E0-86C1-EC85A92E6C4F}" type="presParOf" srcId="{E327B620-6A55-4EA1-9552-68950D2C043F}" destId="{80B17D70-DF7D-411F-BA95-B5148A28D6FD}" srcOrd="0" destOrd="0" presId="urn:microsoft.com/office/officeart/2005/8/layout/list1"/>
    <dgm:cxn modelId="{F7D24F5A-4730-4C87-90AD-DFAA162D527D}" type="presParOf" srcId="{E327B620-6A55-4EA1-9552-68950D2C043F}" destId="{833D453D-13C5-4C57-AD37-495933F51413}" srcOrd="1" destOrd="0" presId="urn:microsoft.com/office/officeart/2005/8/layout/list1"/>
    <dgm:cxn modelId="{4D01D979-E921-477C-9CD2-343145FFBC9A}" type="presParOf" srcId="{D9047BED-15FC-489D-B3B4-6F69D27F07EB}" destId="{7E9A4508-7585-4992-A9EF-0CAA052BA07B}" srcOrd="9" destOrd="0" presId="urn:microsoft.com/office/officeart/2005/8/layout/list1"/>
    <dgm:cxn modelId="{1672BA23-FDBA-4D62-BD87-80CD6A5B9D83}" type="presParOf" srcId="{D9047BED-15FC-489D-B3B4-6F69D27F07EB}" destId="{F686AAF1-9C41-4418-ACEB-1F6B19FA2E7B}" srcOrd="10" destOrd="0" presId="urn:microsoft.com/office/officeart/2005/8/layout/list1"/>
    <dgm:cxn modelId="{812A8561-54A8-42EA-8C65-DAB0B0EBF276}" type="presParOf" srcId="{D9047BED-15FC-489D-B3B4-6F69D27F07EB}" destId="{240729A7-2F36-4676-A5F7-86C07B185890}" srcOrd="11" destOrd="0" presId="urn:microsoft.com/office/officeart/2005/8/layout/list1"/>
    <dgm:cxn modelId="{96E0E07E-542C-416F-B317-B350D1B0D1CB}" type="presParOf" srcId="{D9047BED-15FC-489D-B3B4-6F69D27F07EB}" destId="{4F08DE52-8F8E-41B9-94D9-1B46517411E4}" srcOrd="12" destOrd="0" presId="urn:microsoft.com/office/officeart/2005/8/layout/list1"/>
    <dgm:cxn modelId="{EC2BEB87-E250-4430-9F0F-AC8D3676D946}" type="presParOf" srcId="{4F08DE52-8F8E-41B9-94D9-1B46517411E4}" destId="{9BEEC8BF-B3DA-4CB8-B133-F28F9A8BE774}" srcOrd="0" destOrd="0" presId="urn:microsoft.com/office/officeart/2005/8/layout/list1"/>
    <dgm:cxn modelId="{99EC7203-B8EE-4A00-A4CB-8435D980A45C}" type="presParOf" srcId="{4F08DE52-8F8E-41B9-94D9-1B46517411E4}" destId="{924E0D49-9EA9-44EC-B55C-9DA092CD4A5E}" srcOrd="1" destOrd="0" presId="urn:microsoft.com/office/officeart/2005/8/layout/list1"/>
    <dgm:cxn modelId="{5D8EE963-F10E-4A4A-9962-8CE1ED570D2B}" type="presParOf" srcId="{D9047BED-15FC-489D-B3B4-6F69D27F07EB}" destId="{C92F94B6-5DE4-4E0F-8859-B2B235346353}" srcOrd="13" destOrd="0" presId="urn:microsoft.com/office/officeart/2005/8/layout/list1"/>
    <dgm:cxn modelId="{DE1E0BB6-88F8-4831-84FD-B55A323BC62E}" type="presParOf" srcId="{D9047BED-15FC-489D-B3B4-6F69D27F07EB}" destId="{597869E2-721C-4C2C-A037-2BC44AA0DCF1}" srcOrd="14" destOrd="0" presId="urn:microsoft.com/office/officeart/2005/8/layout/list1"/>
    <dgm:cxn modelId="{8F0ED376-089C-49E3-8CD3-6DAE06D6AEA0}" type="presParOf" srcId="{D9047BED-15FC-489D-B3B4-6F69D27F07EB}" destId="{FD8FD04B-E3F6-44E7-B9AF-FA3957ABC7CC}" srcOrd="15" destOrd="0" presId="urn:microsoft.com/office/officeart/2005/8/layout/list1"/>
    <dgm:cxn modelId="{135C7285-10B9-4AE7-BE5B-DEF0D77BDDB6}" type="presParOf" srcId="{D9047BED-15FC-489D-B3B4-6F69D27F07EB}" destId="{F56FA390-9126-4A6F-895C-2A36FB0B11D8}" srcOrd="16" destOrd="0" presId="urn:microsoft.com/office/officeart/2005/8/layout/list1"/>
    <dgm:cxn modelId="{8D7B86F0-9FBB-44F6-9387-C150E1AF61E4}" type="presParOf" srcId="{F56FA390-9126-4A6F-895C-2A36FB0B11D8}" destId="{E2871C54-B15C-4612-80E8-D0752EED26EE}" srcOrd="0" destOrd="0" presId="urn:microsoft.com/office/officeart/2005/8/layout/list1"/>
    <dgm:cxn modelId="{2215DB23-C410-4E93-A43D-BC93F2897689}" type="presParOf" srcId="{F56FA390-9126-4A6F-895C-2A36FB0B11D8}" destId="{7F911542-D227-4133-B878-3900CAB18CEB}" srcOrd="1" destOrd="0" presId="urn:microsoft.com/office/officeart/2005/8/layout/list1"/>
    <dgm:cxn modelId="{601C0C52-6781-4E57-AA8C-7806AE9D00AE}" type="presParOf" srcId="{D9047BED-15FC-489D-B3B4-6F69D27F07EB}" destId="{4B469BB8-CDE3-4FCF-A369-5AA109831DD8}" srcOrd="17" destOrd="0" presId="urn:microsoft.com/office/officeart/2005/8/layout/list1"/>
    <dgm:cxn modelId="{387E9CA2-2BD4-4AFE-AA26-E66BF9F47393}" type="presParOf" srcId="{D9047BED-15FC-489D-B3B4-6F69D27F07EB}" destId="{B8016BA3-383A-400A-B59A-117CE3390811}" srcOrd="18" destOrd="0" presId="urn:microsoft.com/office/officeart/2005/8/layout/list1"/>
    <dgm:cxn modelId="{A62408BF-7B4E-47C0-8060-98F8214A0B9A}" type="presParOf" srcId="{D9047BED-15FC-489D-B3B4-6F69D27F07EB}" destId="{D24455A0-0A85-4281-9991-6F5B2D00BD97}" srcOrd="19" destOrd="0" presId="urn:microsoft.com/office/officeart/2005/8/layout/list1"/>
    <dgm:cxn modelId="{1FA4137B-FD3A-4D72-9AED-D8B6182AFD09}" type="presParOf" srcId="{D9047BED-15FC-489D-B3B4-6F69D27F07EB}" destId="{A324078F-DACA-4B06-9F1B-029A64F2FBD5}" srcOrd="20" destOrd="0" presId="urn:microsoft.com/office/officeart/2005/8/layout/list1"/>
    <dgm:cxn modelId="{870B540C-B1BE-4218-8C85-4BB08505C6C0}" type="presParOf" srcId="{A324078F-DACA-4B06-9F1B-029A64F2FBD5}" destId="{8E1265EC-BADF-4B62-9191-E6E3F571AE1D}" srcOrd="0" destOrd="0" presId="urn:microsoft.com/office/officeart/2005/8/layout/list1"/>
    <dgm:cxn modelId="{701DF0E9-5E93-473A-A344-61856AAABF84}" type="presParOf" srcId="{A324078F-DACA-4B06-9F1B-029A64F2FBD5}" destId="{CAA64E9B-894B-4BE4-9DA5-DF1C0B3B8196}" srcOrd="1" destOrd="0" presId="urn:microsoft.com/office/officeart/2005/8/layout/list1"/>
    <dgm:cxn modelId="{3A7B9213-3543-4847-B7F2-3219605BFA6A}" type="presParOf" srcId="{D9047BED-15FC-489D-B3B4-6F69D27F07EB}" destId="{891D262D-830A-4134-9FBF-2FD34CC63E4C}" srcOrd="21" destOrd="0" presId="urn:microsoft.com/office/officeart/2005/8/layout/list1"/>
    <dgm:cxn modelId="{CDCAAD86-8CA2-42AA-8476-BB4479C08D5F}" type="presParOf" srcId="{D9047BED-15FC-489D-B3B4-6F69D27F07EB}" destId="{7AC98085-1A3E-46F5-9ED0-3D3C7FD4969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5BED88-43C4-417F-865F-AC112088ED3C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68F3E8D-5EB6-49BF-BA6C-C4B3E9DEB472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CUET  </a:t>
          </a:r>
        </a:p>
        <a:p>
          <a:r>
            <a:rPr lang="en-US" dirty="0"/>
            <a:t>B.A / </a:t>
          </a:r>
          <a:r>
            <a:rPr lang="en-US" dirty="0" err="1"/>
            <a:t>B.Com</a:t>
          </a:r>
          <a:endParaRPr lang="en-US" dirty="0"/>
        </a:p>
      </dgm:t>
    </dgm:pt>
    <dgm:pt modelId="{92CA05DD-411E-432F-91E3-D3D06ECC8990}" type="parTrans" cxnId="{F4DF8795-57AF-4689-A412-5F38FBEDA3E4}">
      <dgm:prSet/>
      <dgm:spPr/>
      <dgm:t>
        <a:bodyPr/>
        <a:lstStyle/>
        <a:p>
          <a:endParaRPr lang="en-US"/>
        </a:p>
      </dgm:t>
    </dgm:pt>
    <dgm:pt modelId="{A3ADCA85-2391-4D99-9B81-31913C902DC5}" type="sibTrans" cxnId="{F4DF8795-57AF-4689-A412-5F38FBEDA3E4}">
      <dgm:prSet/>
      <dgm:spPr/>
      <dgm:t>
        <a:bodyPr/>
        <a:lstStyle/>
        <a:p>
          <a:endParaRPr lang="en-US"/>
        </a:p>
      </dgm:t>
    </dgm:pt>
    <dgm:pt modelId="{5866F6FB-3AE7-4C01-9D37-47EBC8F87E0D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CLAT Exam  Law (LLB)</a:t>
          </a:r>
        </a:p>
      </dgm:t>
    </dgm:pt>
    <dgm:pt modelId="{558F95B9-4775-4658-9348-CF1B61A731BE}" type="parTrans" cxnId="{F592EEB3-3955-494D-8581-C19B1055B23A}">
      <dgm:prSet/>
      <dgm:spPr/>
      <dgm:t>
        <a:bodyPr/>
        <a:lstStyle/>
        <a:p>
          <a:endParaRPr lang="en-US"/>
        </a:p>
      </dgm:t>
    </dgm:pt>
    <dgm:pt modelId="{7B701E2B-5969-48DE-B26A-72F37131FE72}" type="sibTrans" cxnId="{F592EEB3-3955-494D-8581-C19B1055B23A}">
      <dgm:prSet/>
      <dgm:spPr/>
      <dgm:t>
        <a:bodyPr/>
        <a:lstStyle/>
        <a:p>
          <a:endParaRPr lang="en-US"/>
        </a:p>
      </dgm:t>
    </dgm:pt>
    <dgm:pt modelId="{E392E00A-0CFB-4844-B1A2-994ED31F7896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err="1"/>
            <a:t>B.Com</a:t>
          </a:r>
          <a:r>
            <a:rPr lang="en-US" dirty="0"/>
            <a:t> with </a:t>
          </a:r>
        </a:p>
        <a:p>
          <a:r>
            <a:rPr lang="en-US" dirty="0"/>
            <a:t>e-commerce</a:t>
          </a:r>
        </a:p>
      </dgm:t>
    </dgm:pt>
    <dgm:pt modelId="{5BE53E1E-935B-47DB-9C42-4999189C5D3C}" type="parTrans" cxnId="{4CB6165E-F2BE-4789-83FC-578DDC25BC65}">
      <dgm:prSet/>
      <dgm:spPr/>
      <dgm:t>
        <a:bodyPr/>
        <a:lstStyle/>
        <a:p>
          <a:endParaRPr lang="en-US"/>
        </a:p>
      </dgm:t>
    </dgm:pt>
    <dgm:pt modelId="{C11AFB02-27AC-4F6E-BCC0-876D6D202552}" type="sibTrans" cxnId="{4CB6165E-F2BE-4789-83FC-578DDC25BC65}">
      <dgm:prSet/>
      <dgm:spPr/>
      <dgm:t>
        <a:bodyPr/>
        <a:lstStyle/>
        <a:p>
          <a:endParaRPr lang="en-US"/>
        </a:p>
      </dgm:t>
    </dgm:pt>
    <dgm:pt modelId="{C13E11C6-C361-49B2-9C20-B662B5CE868F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err="1"/>
            <a:t>B.Com</a:t>
          </a:r>
          <a:r>
            <a:rPr lang="en-US" dirty="0"/>
            <a:t> with </a:t>
          </a:r>
        </a:p>
        <a:p>
          <a:r>
            <a:rPr lang="en-US" dirty="0"/>
            <a:t>Taxation</a:t>
          </a:r>
        </a:p>
      </dgm:t>
    </dgm:pt>
    <dgm:pt modelId="{FAFA039B-3762-4543-BCE9-181938778D58}" type="parTrans" cxnId="{0E7DD785-424F-4736-8633-A6FC1C90AB82}">
      <dgm:prSet/>
      <dgm:spPr/>
      <dgm:t>
        <a:bodyPr/>
        <a:lstStyle/>
        <a:p>
          <a:endParaRPr lang="en-US"/>
        </a:p>
      </dgm:t>
    </dgm:pt>
    <dgm:pt modelId="{8163786D-2D02-4275-9D29-D810B2F464E9}" type="sibTrans" cxnId="{0E7DD785-424F-4736-8633-A6FC1C90AB82}">
      <dgm:prSet/>
      <dgm:spPr/>
      <dgm:t>
        <a:bodyPr/>
        <a:lstStyle/>
        <a:p>
          <a:endParaRPr lang="en-US"/>
        </a:p>
      </dgm:t>
    </dgm:pt>
    <dgm:pt modelId="{CF4956EE-0D9E-4A38-9BBA-309EB4120DC5}">
      <dgm:prSet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n-US" dirty="0"/>
            <a:t>B.A (English) </a:t>
          </a:r>
        </a:p>
      </dgm:t>
    </dgm:pt>
    <dgm:pt modelId="{040C0004-1622-4F58-97A3-BB78BF0BDB43}" type="parTrans" cxnId="{F99F1488-6F1C-426A-A97D-805B62737635}">
      <dgm:prSet/>
      <dgm:spPr/>
      <dgm:t>
        <a:bodyPr/>
        <a:lstStyle/>
        <a:p>
          <a:endParaRPr lang="en-US"/>
        </a:p>
      </dgm:t>
    </dgm:pt>
    <dgm:pt modelId="{07AD1493-EEC7-46C2-9F2C-A87A0825225D}" type="sibTrans" cxnId="{F99F1488-6F1C-426A-A97D-805B62737635}">
      <dgm:prSet/>
      <dgm:spPr/>
      <dgm:t>
        <a:bodyPr/>
        <a:lstStyle/>
        <a:p>
          <a:endParaRPr lang="en-US"/>
        </a:p>
      </dgm:t>
    </dgm:pt>
    <dgm:pt modelId="{3A2A7F75-6499-4D1F-B190-190C9BDF39F0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CA, CS, CMA Exam</a:t>
          </a:r>
        </a:p>
      </dgm:t>
    </dgm:pt>
    <dgm:pt modelId="{CAD5E18C-81C6-46AC-9E4A-358542F59F4D}" type="parTrans" cxnId="{E92AA779-BC24-4FF6-B46B-2818B1CD7BE0}">
      <dgm:prSet/>
      <dgm:spPr/>
      <dgm:t>
        <a:bodyPr/>
        <a:lstStyle/>
        <a:p>
          <a:endParaRPr lang="en-US"/>
        </a:p>
      </dgm:t>
    </dgm:pt>
    <dgm:pt modelId="{92B204AC-5F89-480D-8ED0-629A9EBC37A5}" type="sibTrans" cxnId="{E92AA779-BC24-4FF6-B46B-2818B1CD7BE0}">
      <dgm:prSet/>
      <dgm:spPr/>
      <dgm:t>
        <a:bodyPr/>
        <a:lstStyle/>
        <a:p>
          <a:endParaRPr lang="en-US"/>
        </a:p>
      </dgm:t>
    </dgm:pt>
    <dgm:pt modelId="{A04E3CBC-A145-481B-889F-F828F8EE165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Govt Jobs</a:t>
          </a:r>
        </a:p>
      </dgm:t>
    </dgm:pt>
    <dgm:pt modelId="{3E9EF98E-8A56-45A4-9851-6A6B29C629B1}" type="parTrans" cxnId="{B40B094A-40AB-49E7-B13D-2D57734E15F5}">
      <dgm:prSet/>
      <dgm:spPr/>
      <dgm:t>
        <a:bodyPr/>
        <a:lstStyle/>
        <a:p>
          <a:endParaRPr lang="en-US"/>
        </a:p>
      </dgm:t>
    </dgm:pt>
    <dgm:pt modelId="{A2915C3D-63D4-4B22-B85B-5AA67A4CFB87}" type="sibTrans" cxnId="{B40B094A-40AB-49E7-B13D-2D57734E15F5}">
      <dgm:prSet/>
      <dgm:spPr/>
      <dgm:t>
        <a:bodyPr/>
        <a:lstStyle/>
        <a:p>
          <a:endParaRPr lang="en-US"/>
        </a:p>
      </dgm:t>
    </dgm:pt>
    <dgm:pt modelId="{2A3B3459-34A0-4E17-82B6-2B7F672658AB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MBA with CAT/ TANCET Exam</a:t>
          </a:r>
        </a:p>
      </dgm:t>
    </dgm:pt>
    <dgm:pt modelId="{508AEFCE-5098-4590-875E-152270544675}" type="parTrans" cxnId="{42299368-D824-40F4-A4E2-9D771D9A7E2B}">
      <dgm:prSet/>
      <dgm:spPr/>
      <dgm:t>
        <a:bodyPr/>
        <a:lstStyle/>
        <a:p>
          <a:endParaRPr lang="en-US"/>
        </a:p>
      </dgm:t>
    </dgm:pt>
    <dgm:pt modelId="{18EF9A62-4F9D-466F-B065-908C6F7B8BF4}" type="sibTrans" cxnId="{42299368-D824-40F4-A4E2-9D771D9A7E2B}">
      <dgm:prSet/>
      <dgm:spPr/>
      <dgm:t>
        <a:bodyPr/>
        <a:lstStyle/>
        <a:p>
          <a:endParaRPr lang="en-US"/>
        </a:p>
      </dgm:t>
    </dgm:pt>
    <dgm:pt modelId="{5908F6CA-8E7D-4246-802C-C6C46F293BC6}" type="pres">
      <dgm:prSet presAssocID="{BA5BED88-43C4-417F-865F-AC112088ED3C}" presName="diagram" presStyleCnt="0">
        <dgm:presLayoutVars>
          <dgm:dir/>
          <dgm:resizeHandles val="exact"/>
        </dgm:presLayoutVars>
      </dgm:prSet>
      <dgm:spPr/>
    </dgm:pt>
    <dgm:pt modelId="{352EF0C6-186C-46D9-A04A-A529C4631ECD}" type="pres">
      <dgm:prSet presAssocID="{668F3E8D-5EB6-49BF-BA6C-C4B3E9DEB472}" presName="node" presStyleLbl="node1" presStyleIdx="0" presStyleCnt="8">
        <dgm:presLayoutVars>
          <dgm:bulletEnabled val="1"/>
        </dgm:presLayoutVars>
      </dgm:prSet>
      <dgm:spPr/>
    </dgm:pt>
    <dgm:pt modelId="{3BB0D32C-F4B5-4E29-A484-6E5139AD1948}" type="pres">
      <dgm:prSet presAssocID="{A3ADCA85-2391-4D99-9B81-31913C902DC5}" presName="sibTrans" presStyleCnt="0"/>
      <dgm:spPr/>
    </dgm:pt>
    <dgm:pt modelId="{D210FFD6-77A5-44F0-BCCD-C7EFC53E9C57}" type="pres">
      <dgm:prSet presAssocID="{5866F6FB-3AE7-4C01-9D37-47EBC8F87E0D}" presName="node" presStyleLbl="node1" presStyleIdx="1" presStyleCnt="8">
        <dgm:presLayoutVars>
          <dgm:bulletEnabled val="1"/>
        </dgm:presLayoutVars>
      </dgm:prSet>
      <dgm:spPr/>
    </dgm:pt>
    <dgm:pt modelId="{8C9A4B18-C904-46A3-B153-7E3F30557A3C}" type="pres">
      <dgm:prSet presAssocID="{7B701E2B-5969-48DE-B26A-72F37131FE72}" presName="sibTrans" presStyleCnt="0"/>
      <dgm:spPr/>
    </dgm:pt>
    <dgm:pt modelId="{90083175-3007-47C7-B6FB-3F208FB0556A}" type="pres">
      <dgm:prSet presAssocID="{E392E00A-0CFB-4844-B1A2-994ED31F7896}" presName="node" presStyleLbl="node1" presStyleIdx="2" presStyleCnt="8">
        <dgm:presLayoutVars>
          <dgm:bulletEnabled val="1"/>
        </dgm:presLayoutVars>
      </dgm:prSet>
      <dgm:spPr/>
    </dgm:pt>
    <dgm:pt modelId="{FFD4F871-B979-4E83-9C32-EB84EF978744}" type="pres">
      <dgm:prSet presAssocID="{C11AFB02-27AC-4F6E-BCC0-876D6D202552}" presName="sibTrans" presStyleCnt="0"/>
      <dgm:spPr/>
    </dgm:pt>
    <dgm:pt modelId="{BC610059-D505-4DCC-8B9C-E6AD674070B7}" type="pres">
      <dgm:prSet presAssocID="{C13E11C6-C361-49B2-9C20-B662B5CE868F}" presName="node" presStyleLbl="node1" presStyleIdx="3" presStyleCnt="8">
        <dgm:presLayoutVars>
          <dgm:bulletEnabled val="1"/>
        </dgm:presLayoutVars>
      </dgm:prSet>
      <dgm:spPr/>
    </dgm:pt>
    <dgm:pt modelId="{573C931E-9BBE-4620-8CC9-47488ECDB05E}" type="pres">
      <dgm:prSet presAssocID="{8163786D-2D02-4275-9D29-D810B2F464E9}" presName="sibTrans" presStyleCnt="0"/>
      <dgm:spPr/>
    </dgm:pt>
    <dgm:pt modelId="{1935351B-B57F-4093-94C0-EA6AAEA8A097}" type="pres">
      <dgm:prSet presAssocID="{CF4956EE-0D9E-4A38-9BBA-309EB4120DC5}" presName="node" presStyleLbl="node1" presStyleIdx="4" presStyleCnt="8">
        <dgm:presLayoutVars>
          <dgm:bulletEnabled val="1"/>
        </dgm:presLayoutVars>
      </dgm:prSet>
      <dgm:spPr/>
    </dgm:pt>
    <dgm:pt modelId="{9E45FA6D-E65F-4297-87D5-5FCC0039DD34}" type="pres">
      <dgm:prSet presAssocID="{07AD1493-EEC7-46C2-9F2C-A87A0825225D}" presName="sibTrans" presStyleCnt="0"/>
      <dgm:spPr/>
    </dgm:pt>
    <dgm:pt modelId="{DE3DDFE3-2B55-45FB-BC64-71EEAF305A73}" type="pres">
      <dgm:prSet presAssocID="{3A2A7F75-6499-4D1F-B190-190C9BDF39F0}" presName="node" presStyleLbl="node1" presStyleIdx="5" presStyleCnt="8">
        <dgm:presLayoutVars>
          <dgm:bulletEnabled val="1"/>
        </dgm:presLayoutVars>
      </dgm:prSet>
      <dgm:spPr/>
    </dgm:pt>
    <dgm:pt modelId="{221BD81B-1B8F-4998-9318-157CFA99AB93}" type="pres">
      <dgm:prSet presAssocID="{92B204AC-5F89-480D-8ED0-629A9EBC37A5}" presName="sibTrans" presStyleCnt="0"/>
      <dgm:spPr/>
    </dgm:pt>
    <dgm:pt modelId="{550D9BCC-097B-487E-9FAD-42A71A6DE852}" type="pres">
      <dgm:prSet presAssocID="{A04E3CBC-A145-481B-889F-F828F8EE165C}" presName="node" presStyleLbl="node1" presStyleIdx="6" presStyleCnt="8">
        <dgm:presLayoutVars>
          <dgm:bulletEnabled val="1"/>
        </dgm:presLayoutVars>
      </dgm:prSet>
      <dgm:spPr/>
    </dgm:pt>
    <dgm:pt modelId="{88A2D9D7-DEEF-4E2B-977F-A64C75691298}" type="pres">
      <dgm:prSet presAssocID="{A2915C3D-63D4-4B22-B85B-5AA67A4CFB87}" presName="sibTrans" presStyleCnt="0"/>
      <dgm:spPr/>
    </dgm:pt>
    <dgm:pt modelId="{8CA0AEA5-8887-466A-91CB-8F12242AAE16}" type="pres">
      <dgm:prSet presAssocID="{2A3B3459-34A0-4E17-82B6-2B7F672658AB}" presName="node" presStyleLbl="node1" presStyleIdx="7" presStyleCnt="8">
        <dgm:presLayoutVars>
          <dgm:bulletEnabled val="1"/>
        </dgm:presLayoutVars>
      </dgm:prSet>
      <dgm:spPr/>
    </dgm:pt>
  </dgm:ptLst>
  <dgm:cxnLst>
    <dgm:cxn modelId="{28BC021D-F995-47C8-AF2B-42F358AC45EB}" type="presOf" srcId="{C13E11C6-C361-49B2-9C20-B662B5CE868F}" destId="{BC610059-D505-4DCC-8B9C-E6AD674070B7}" srcOrd="0" destOrd="0" presId="urn:microsoft.com/office/officeart/2005/8/layout/default"/>
    <dgm:cxn modelId="{4CB6165E-F2BE-4789-83FC-578DDC25BC65}" srcId="{BA5BED88-43C4-417F-865F-AC112088ED3C}" destId="{E392E00A-0CFB-4844-B1A2-994ED31F7896}" srcOrd="2" destOrd="0" parTransId="{5BE53E1E-935B-47DB-9C42-4999189C5D3C}" sibTransId="{C11AFB02-27AC-4F6E-BCC0-876D6D202552}"/>
    <dgm:cxn modelId="{42299368-D824-40F4-A4E2-9D771D9A7E2B}" srcId="{BA5BED88-43C4-417F-865F-AC112088ED3C}" destId="{2A3B3459-34A0-4E17-82B6-2B7F672658AB}" srcOrd="7" destOrd="0" parTransId="{508AEFCE-5098-4590-875E-152270544675}" sibTransId="{18EF9A62-4F9D-466F-B065-908C6F7B8BF4}"/>
    <dgm:cxn modelId="{B40B094A-40AB-49E7-B13D-2D57734E15F5}" srcId="{BA5BED88-43C4-417F-865F-AC112088ED3C}" destId="{A04E3CBC-A145-481B-889F-F828F8EE165C}" srcOrd="6" destOrd="0" parTransId="{3E9EF98E-8A56-45A4-9851-6A6B29C629B1}" sibTransId="{A2915C3D-63D4-4B22-B85B-5AA67A4CFB87}"/>
    <dgm:cxn modelId="{0DC0606B-D450-4289-9705-EF656730D07B}" type="presOf" srcId="{BA5BED88-43C4-417F-865F-AC112088ED3C}" destId="{5908F6CA-8E7D-4246-802C-C6C46F293BC6}" srcOrd="0" destOrd="0" presId="urn:microsoft.com/office/officeart/2005/8/layout/default"/>
    <dgm:cxn modelId="{E92AA779-BC24-4FF6-B46B-2818B1CD7BE0}" srcId="{BA5BED88-43C4-417F-865F-AC112088ED3C}" destId="{3A2A7F75-6499-4D1F-B190-190C9BDF39F0}" srcOrd="5" destOrd="0" parTransId="{CAD5E18C-81C6-46AC-9E4A-358542F59F4D}" sibTransId="{92B204AC-5F89-480D-8ED0-629A9EBC37A5}"/>
    <dgm:cxn modelId="{0E7DD785-424F-4736-8633-A6FC1C90AB82}" srcId="{BA5BED88-43C4-417F-865F-AC112088ED3C}" destId="{C13E11C6-C361-49B2-9C20-B662B5CE868F}" srcOrd="3" destOrd="0" parTransId="{FAFA039B-3762-4543-BCE9-181938778D58}" sibTransId="{8163786D-2D02-4275-9D29-D810B2F464E9}"/>
    <dgm:cxn modelId="{F99F1488-6F1C-426A-A97D-805B62737635}" srcId="{BA5BED88-43C4-417F-865F-AC112088ED3C}" destId="{CF4956EE-0D9E-4A38-9BBA-309EB4120DC5}" srcOrd="4" destOrd="0" parTransId="{040C0004-1622-4F58-97A3-BB78BF0BDB43}" sibTransId="{07AD1493-EEC7-46C2-9F2C-A87A0825225D}"/>
    <dgm:cxn modelId="{EEAC5C91-F115-4BB2-BA30-AB4B8ABC5D3D}" type="presOf" srcId="{A04E3CBC-A145-481B-889F-F828F8EE165C}" destId="{550D9BCC-097B-487E-9FAD-42A71A6DE852}" srcOrd="0" destOrd="0" presId="urn:microsoft.com/office/officeart/2005/8/layout/default"/>
    <dgm:cxn modelId="{F4DF8795-57AF-4689-A412-5F38FBEDA3E4}" srcId="{BA5BED88-43C4-417F-865F-AC112088ED3C}" destId="{668F3E8D-5EB6-49BF-BA6C-C4B3E9DEB472}" srcOrd="0" destOrd="0" parTransId="{92CA05DD-411E-432F-91E3-D3D06ECC8990}" sibTransId="{A3ADCA85-2391-4D99-9B81-31913C902DC5}"/>
    <dgm:cxn modelId="{BC2CCC9F-234A-4769-B7D6-4B7DD2E7B26D}" type="presOf" srcId="{5866F6FB-3AE7-4C01-9D37-47EBC8F87E0D}" destId="{D210FFD6-77A5-44F0-BCCD-C7EFC53E9C57}" srcOrd="0" destOrd="0" presId="urn:microsoft.com/office/officeart/2005/8/layout/default"/>
    <dgm:cxn modelId="{6EC82CAB-6BFB-4E94-B522-4DF94C39AA9C}" type="presOf" srcId="{3A2A7F75-6499-4D1F-B190-190C9BDF39F0}" destId="{DE3DDFE3-2B55-45FB-BC64-71EEAF305A73}" srcOrd="0" destOrd="0" presId="urn:microsoft.com/office/officeart/2005/8/layout/default"/>
    <dgm:cxn modelId="{F592EEB3-3955-494D-8581-C19B1055B23A}" srcId="{BA5BED88-43C4-417F-865F-AC112088ED3C}" destId="{5866F6FB-3AE7-4C01-9D37-47EBC8F87E0D}" srcOrd="1" destOrd="0" parTransId="{558F95B9-4775-4658-9348-CF1B61A731BE}" sibTransId="{7B701E2B-5969-48DE-B26A-72F37131FE72}"/>
    <dgm:cxn modelId="{3121D4C0-A9CD-42EF-A81E-1344DCBC7F9A}" type="presOf" srcId="{2A3B3459-34A0-4E17-82B6-2B7F672658AB}" destId="{8CA0AEA5-8887-466A-91CB-8F12242AAE16}" srcOrd="0" destOrd="0" presId="urn:microsoft.com/office/officeart/2005/8/layout/default"/>
    <dgm:cxn modelId="{DC6E04CB-E002-49C4-AEF4-DF95793D4093}" type="presOf" srcId="{668F3E8D-5EB6-49BF-BA6C-C4B3E9DEB472}" destId="{352EF0C6-186C-46D9-A04A-A529C4631ECD}" srcOrd="0" destOrd="0" presId="urn:microsoft.com/office/officeart/2005/8/layout/default"/>
    <dgm:cxn modelId="{E75272F4-4B8C-4E59-835C-2949AA0488BA}" type="presOf" srcId="{CF4956EE-0D9E-4A38-9BBA-309EB4120DC5}" destId="{1935351B-B57F-4093-94C0-EA6AAEA8A097}" srcOrd="0" destOrd="0" presId="urn:microsoft.com/office/officeart/2005/8/layout/default"/>
    <dgm:cxn modelId="{531FE2F4-0AAC-4B5D-B0EF-4F3088C291B0}" type="presOf" srcId="{E392E00A-0CFB-4844-B1A2-994ED31F7896}" destId="{90083175-3007-47C7-B6FB-3F208FB0556A}" srcOrd="0" destOrd="0" presId="urn:microsoft.com/office/officeart/2005/8/layout/default"/>
    <dgm:cxn modelId="{D97FAA42-0671-4324-9624-FAA92EB207CE}" type="presParOf" srcId="{5908F6CA-8E7D-4246-802C-C6C46F293BC6}" destId="{352EF0C6-186C-46D9-A04A-A529C4631ECD}" srcOrd="0" destOrd="0" presId="urn:microsoft.com/office/officeart/2005/8/layout/default"/>
    <dgm:cxn modelId="{443F65A7-4FF7-4719-A296-5FDCE05BF81D}" type="presParOf" srcId="{5908F6CA-8E7D-4246-802C-C6C46F293BC6}" destId="{3BB0D32C-F4B5-4E29-A484-6E5139AD1948}" srcOrd="1" destOrd="0" presId="urn:microsoft.com/office/officeart/2005/8/layout/default"/>
    <dgm:cxn modelId="{ED98B5E4-5A85-4C1A-B82E-3C7766AB945D}" type="presParOf" srcId="{5908F6CA-8E7D-4246-802C-C6C46F293BC6}" destId="{D210FFD6-77A5-44F0-BCCD-C7EFC53E9C57}" srcOrd="2" destOrd="0" presId="urn:microsoft.com/office/officeart/2005/8/layout/default"/>
    <dgm:cxn modelId="{62080BE8-85F3-42BB-BFBB-440E9653A6CD}" type="presParOf" srcId="{5908F6CA-8E7D-4246-802C-C6C46F293BC6}" destId="{8C9A4B18-C904-46A3-B153-7E3F30557A3C}" srcOrd="3" destOrd="0" presId="urn:microsoft.com/office/officeart/2005/8/layout/default"/>
    <dgm:cxn modelId="{690B9A73-13BB-4EFC-808E-76AD81A574D0}" type="presParOf" srcId="{5908F6CA-8E7D-4246-802C-C6C46F293BC6}" destId="{90083175-3007-47C7-B6FB-3F208FB0556A}" srcOrd="4" destOrd="0" presId="urn:microsoft.com/office/officeart/2005/8/layout/default"/>
    <dgm:cxn modelId="{D7C4CE3A-B836-414E-AB9A-20DBB216C7CC}" type="presParOf" srcId="{5908F6CA-8E7D-4246-802C-C6C46F293BC6}" destId="{FFD4F871-B979-4E83-9C32-EB84EF978744}" srcOrd="5" destOrd="0" presId="urn:microsoft.com/office/officeart/2005/8/layout/default"/>
    <dgm:cxn modelId="{96C01A5A-5565-4868-B852-C8A5DF70E19D}" type="presParOf" srcId="{5908F6CA-8E7D-4246-802C-C6C46F293BC6}" destId="{BC610059-D505-4DCC-8B9C-E6AD674070B7}" srcOrd="6" destOrd="0" presId="urn:microsoft.com/office/officeart/2005/8/layout/default"/>
    <dgm:cxn modelId="{DE0EE731-E5E5-437C-BF2D-1B7625599BB4}" type="presParOf" srcId="{5908F6CA-8E7D-4246-802C-C6C46F293BC6}" destId="{573C931E-9BBE-4620-8CC9-47488ECDB05E}" srcOrd="7" destOrd="0" presId="urn:microsoft.com/office/officeart/2005/8/layout/default"/>
    <dgm:cxn modelId="{12AE439B-BAB9-4521-8CCC-2256C3AC5E30}" type="presParOf" srcId="{5908F6CA-8E7D-4246-802C-C6C46F293BC6}" destId="{1935351B-B57F-4093-94C0-EA6AAEA8A097}" srcOrd="8" destOrd="0" presId="urn:microsoft.com/office/officeart/2005/8/layout/default"/>
    <dgm:cxn modelId="{385E9101-2FCD-4EF7-90B5-897C026676C6}" type="presParOf" srcId="{5908F6CA-8E7D-4246-802C-C6C46F293BC6}" destId="{9E45FA6D-E65F-4297-87D5-5FCC0039DD34}" srcOrd="9" destOrd="0" presId="urn:microsoft.com/office/officeart/2005/8/layout/default"/>
    <dgm:cxn modelId="{FA6F83BF-075B-4915-92C8-3EA562702DD0}" type="presParOf" srcId="{5908F6CA-8E7D-4246-802C-C6C46F293BC6}" destId="{DE3DDFE3-2B55-45FB-BC64-71EEAF305A73}" srcOrd="10" destOrd="0" presId="urn:microsoft.com/office/officeart/2005/8/layout/default"/>
    <dgm:cxn modelId="{6CF041D5-8F5F-4FDC-9F88-E4594CF89AA9}" type="presParOf" srcId="{5908F6CA-8E7D-4246-802C-C6C46F293BC6}" destId="{221BD81B-1B8F-4998-9318-157CFA99AB93}" srcOrd="11" destOrd="0" presId="urn:microsoft.com/office/officeart/2005/8/layout/default"/>
    <dgm:cxn modelId="{6EA061BA-162E-4BC7-8991-376BAC33D7BB}" type="presParOf" srcId="{5908F6CA-8E7D-4246-802C-C6C46F293BC6}" destId="{550D9BCC-097B-487E-9FAD-42A71A6DE852}" srcOrd="12" destOrd="0" presId="urn:microsoft.com/office/officeart/2005/8/layout/default"/>
    <dgm:cxn modelId="{2FCD8FA8-397E-4805-B147-0940D41F5B79}" type="presParOf" srcId="{5908F6CA-8E7D-4246-802C-C6C46F293BC6}" destId="{88A2D9D7-DEEF-4E2B-977F-A64C75691298}" srcOrd="13" destOrd="0" presId="urn:microsoft.com/office/officeart/2005/8/layout/default"/>
    <dgm:cxn modelId="{4F2790F1-F98D-43F6-97F9-A17B7AAF1013}" type="presParOf" srcId="{5908F6CA-8E7D-4246-802C-C6C46F293BC6}" destId="{8CA0AEA5-8887-466A-91CB-8F12242AAE1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FC9787C-1399-43AA-8481-6D2CEBD585B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AAA52B-6F95-4E38-8547-914B44956699}">
      <dgm:prSet/>
      <dgm:spPr/>
      <dgm:t>
        <a:bodyPr/>
        <a:lstStyle/>
        <a:p>
          <a:r>
            <a:rPr lang="en-US" dirty="0"/>
            <a:t>M.A. Econometrics</a:t>
          </a:r>
        </a:p>
      </dgm:t>
    </dgm:pt>
    <dgm:pt modelId="{D43B8F34-37B5-4DFA-8AA7-9A709239FAC7}" type="parTrans" cxnId="{AEBD7502-2B09-4C0E-A5FF-3A1C7AE9A220}">
      <dgm:prSet/>
      <dgm:spPr/>
      <dgm:t>
        <a:bodyPr/>
        <a:lstStyle/>
        <a:p>
          <a:endParaRPr lang="en-US"/>
        </a:p>
      </dgm:t>
    </dgm:pt>
    <dgm:pt modelId="{3541E3B8-4B0C-4C7F-9E15-2B0C2769C3B6}" type="sibTrans" cxnId="{AEBD7502-2B09-4C0E-A5FF-3A1C7AE9A220}">
      <dgm:prSet/>
      <dgm:spPr/>
      <dgm:t>
        <a:bodyPr/>
        <a:lstStyle/>
        <a:p>
          <a:endParaRPr lang="en-US"/>
        </a:p>
      </dgm:t>
    </dgm:pt>
    <dgm:pt modelId="{810EC7AA-8E3F-4811-AF88-EDD464FF8F5E}">
      <dgm:prSet/>
      <dgm:spPr/>
      <dgm:t>
        <a:bodyPr/>
        <a:lstStyle/>
        <a:p>
          <a:r>
            <a:rPr lang="en-US"/>
            <a:t>M.A. Financial Economics </a:t>
          </a:r>
        </a:p>
      </dgm:t>
    </dgm:pt>
    <dgm:pt modelId="{11BEFE40-969B-42AE-AD74-E83C59A20D99}" type="parTrans" cxnId="{26C4A10A-AAFE-4CDA-AAA7-937ABBF16D3E}">
      <dgm:prSet/>
      <dgm:spPr/>
      <dgm:t>
        <a:bodyPr/>
        <a:lstStyle/>
        <a:p>
          <a:endParaRPr lang="en-US"/>
        </a:p>
      </dgm:t>
    </dgm:pt>
    <dgm:pt modelId="{E4BCB35D-2221-49AD-9E5F-2B9077AB0875}" type="sibTrans" cxnId="{26C4A10A-AAFE-4CDA-AAA7-937ABBF16D3E}">
      <dgm:prSet/>
      <dgm:spPr/>
      <dgm:t>
        <a:bodyPr/>
        <a:lstStyle/>
        <a:p>
          <a:endParaRPr lang="en-US"/>
        </a:p>
      </dgm:t>
    </dgm:pt>
    <dgm:pt modelId="{90C84849-1043-47F5-9F9C-DA0775B74EF2}">
      <dgm:prSet/>
      <dgm:spPr/>
      <dgm:t>
        <a:bodyPr/>
        <a:lstStyle/>
        <a:p>
          <a:r>
            <a:rPr lang="en-US"/>
            <a:t>M.A. Journalism &amp; Mass Communication</a:t>
          </a:r>
        </a:p>
      </dgm:t>
    </dgm:pt>
    <dgm:pt modelId="{04422E3B-99DD-45AD-9B35-EA005BD56E7C}" type="parTrans" cxnId="{59DA0AFE-E6EF-416C-ADF3-8003E86C27E0}">
      <dgm:prSet/>
      <dgm:spPr/>
      <dgm:t>
        <a:bodyPr/>
        <a:lstStyle/>
        <a:p>
          <a:endParaRPr lang="en-US"/>
        </a:p>
      </dgm:t>
    </dgm:pt>
    <dgm:pt modelId="{30C7904C-B6C5-4856-938B-85AE2100D6D2}" type="sibTrans" cxnId="{59DA0AFE-E6EF-416C-ADF3-8003E86C27E0}">
      <dgm:prSet/>
      <dgm:spPr/>
      <dgm:t>
        <a:bodyPr/>
        <a:lstStyle/>
        <a:p>
          <a:endParaRPr lang="en-US"/>
        </a:p>
      </dgm:t>
    </dgm:pt>
    <dgm:pt modelId="{5160944B-2EB3-44CD-B703-07511AEE62D3}">
      <dgm:prSet/>
      <dgm:spPr/>
      <dgm:t>
        <a:bodyPr/>
        <a:lstStyle/>
        <a:p>
          <a:r>
            <a:rPr lang="en-US"/>
            <a:t>M.A. Ancient History and Archaeology</a:t>
          </a:r>
        </a:p>
      </dgm:t>
    </dgm:pt>
    <dgm:pt modelId="{2EA11980-E535-4A46-BDD1-A597A5A9FF1F}" type="parTrans" cxnId="{86586E0C-C494-4F40-B8AF-45E23AE936A3}">
      <dgm:prSet/>
      <dgm:spPr/>
      <dgm:t>
        <a:bodyPr/>
        <a:lstStyle/>
        <a:p>
          <a:endParaRPr lang="en-US"/>
        </a:p>
      </dgm:t>
    </dgm:pt>
    <dgm:pt modelId="{8D06D1ED-6177-40ED-AE3B-CA09AE3BF1CE}" type="sibTrans" cxnId="{86586E0C-C494-4F40-B8AF-45E23AE936A3}">
      <dgm:prSet/>
      <dgm:spPr/>
      <dgm:t>
        <a:bodyPr/>
        <a:lstStyle/>
        <a:p>
          <a:endParaRPr lang="en-US"/>
        </a:p>
      </dgm:t>
    </dgm:pt>
    <dgm:pt modelId="{39E3037D-24E1-4288-9873-E0AA33F8330A}">
      <dgm:prSet/>
      <dgm:spPr/>
      <dgm:t>
        <a:bodyPr/>
        <a:lstStyle/>
        <a:p>
          <a:r>
            <a:rPr lang="en-US" dirty="0"/>
            <a:t>Post-Graduate Diploma in Archaeology - Institute of Archaeology</a:t>
          </a:r>
        </a:p>
      </dgm:t>
    </dgm:pt>
    <dgm:pt modelId="{8B5DD3FE-5116-49CC-AE9D-FB3FE3F05F55}" type="parTrans" cxnId="{331FB7B0-8B95-46BE-B6F5-910FE0097D08}">
      <dgm:prSet/>
      <dgm:spPr/>
      <dgm:t>
        <a:bodyPr/>
        <a:lstStyle/>
        <a:p>
          <a:endParaRPr lang="en-US"/>
        </a:p>
      </dgm:t>
    </dgm:pt>
    <dgm:pt modelId="{A9E90E7D-1BCB-4646-BBD4-D09C7D81A1BD}" type="sibTrans" cxnId="{331FB7B0-8B95-46BE-B6F5-910FE0097D08}">
      <dgm:prSet/>
      <dgm:spPr/>
      <dgm:t>
        <a:bodyPr/>
        <a:lstStyle/>
        <a:p>
          <a:endParaRPr lang="en-US"/>
        </a:p>
      </dgm:t>
    </dgm:pt>
    <dgm:pt modelId="{1D57F22E-BDD7-425F-91F2-6F3FC471B8CA}">
      <dgm:prSet/>
      <dgm:spPr/>
      <dgm:t>
        <a:bodyPr/>
        <a:lstStyle/>
        <a:p>
          <a:r>
            <a:rPr lang="en-US"/>
            <a:t>M.A. Anthropology </a:t>
          </a:r>
        </a:p>
      </dgm:t>
    </dgm:pt>
    <dgm:pt modelId="{22ECAD35-81A1-40D2-B9C2-AE2BF5ACD522}" type="parTrans" cxnId="{87ED15DD-4944-4903-B906-749B386F5447}">
      <dgm:prSet/>
      <dgm:spPr/>
      <dgm:t>
        <a:bodyPr/>
        <a:lstStyle/>
        <a:p>
          <a:endParaRPr lang="en-US"/>
        </a:p>
      </dgm:t>
    </dgm:pt>
    <dgm:pt modelId="{F80D7BF8-2AB8-4581-B83B-C57228616907}" type="sibTrans" cxnId="{87ED15DD-4944-4903-B906-749B386F5447}">
      <dgm:prSet/>
      <dgm:spPr/>
      <dgm:t>
        <a:bodyPr/>
        <a:lstStyle/>
        <a:p>
          <a:endParaRPr lang="en-US"/>
        </a:p>
      </dgm:t>
    </dgm:pt>
    <dgm:pt modelId="{393F13BE-E386-41CB-9A79-C13EB4E59101}">
      <dgm:prSet/>
      <dgm:spPr/>
      <dgm:t>
        <a:bodyPr/>
        <a:lstStyle/>
        <a:p>
          <a:r>
            <a:rPr lang="en-US" dirty="0"/>
            <a:t>M.A. Defense and Strategic Studies </a:t>
          </a:r>
        </a:p>
      </dgm:t>
    </dgm:pt>
    <dgm:pt modelId="{4FACADBD-942C-41BC-824F-2AABCBD6321F}" type="parTrans" cxnId="{DD9577A8-290A-4552-B439-5EE364093458}">
      <dgm:prSet/>
      <dgm:spPr/>
      <dgm:t>
        <a:bodyPr/>
        <a:lstStyle/>
        <a:p>
          <a:endParaRPr lang="en-US"/>
        </a:p>
      </dgm:t>
    </dgm:pt>
    <dgm:pt modelId="{278CDAD7-6141-4D1E-BC0C-B25550EE28BC}" type="sibTrans" cxnId="{DD9577A8-290A-4552-B439-5EE364093458}">
      <dgm:prSet/>
      <dgm:spPr/>
      <dgm:t>
        <a:bodyPr/>
        <a:lstStyle/>
        <a:p>
          <a:endParaRPr lang="en-US"/>
        </a:p>
      </dgm:t>
    </dgm:pt>
    <dgm:pt modelId="{DEB541E3-7069-47F0-8D80-DDB701C0F879}">
      <dgm:prSet/>
      <dgm:spPr/>
      <dgm:t>
        <a:bodyPr/>
        <a:lstStyle/>
        <a:p>
          <a:r>
            <a:rPr lang="en-US"/>
            <a:t>M.A. International Relations</a:t>
          </a:r>
        </a:p>
      </dgm:t>
    </dgm:pt>
    <dgm:pt modelId="{E4E50846-7661-4BBA-87CE-EA327438B48A}" type="parTrans" cxnId="{4A682D93-A335-44F3-AC87-DC38F9296F64}">
      <dgm:prSet/>
      <dgm:spPr/>
      <dgm:t>
        <a:bodyPr/>
        <a:lstStyle/>
        <a:p>
          <a:endParaRPr lang="en-US"/>
        </a:p>
      </dgm:t>
    </dgm:pt>
    <dgm:pt modelId="{762C30A1-F370-4247-81B0-B82518AEDC6A}" type="sibTrans" cxnId="{4A682D93-A335-44F3-AC87-DC38F9296F64}">
      <dgm:prSet/>
      <dgm:spPr/>
      <dgm:t>
        <a:bodyPr/>
        <a:lstStyle/>
        <a:p>
          <a:endParaRPr lang="en-US"/>
        </a:p>
      </dgm:t>
    </dgm:pt>
    <dgm:pt modelId="{560D7FB9-5425-4478-A271-801FE9CC9BA5}">
      <dgm:prSet/>
      <dgm:spPr/>
      <dgm:t>
        <a:bodyPr/>
        <a:lstStyle/>
        <a:p>
          <a:r>
            <a:rPr lang="en-US" dirty="0"/>
            <a:t>M.Sc. Criminology and Criminal Justice Science</a:t>
          </a:r>
        </a:p>
      </dgm:t>
    </dgm:pt>
    <dgm:pt modelId="{6B888937-DAF8-4E6C-B622-271C8B857955}" type="parTrans" cxnId="{5FB6CF4E-4B38-41B6-923A-0974E7477ECB}">
      <dgm:prSet/>
      <dgm:spPr/>
      <dgm:t>
        <a:bodyPr/>
        <a:lstStyle/>
        <a:p>
          <a:endParaRPr lang="en-US"/>
        </a:p>
      </dgm:t>
    </dgm:pt>
    <dgm:pt modelId="{78C17708-CBDE-467F-A616-D9CCB8AF5EA5}" type="sibTrans" cxnId="{5FB6CF4E-4B38-41B6-923A-0974E7477ECB}">
      <dgm:prSet/>
      <dgm:spPr/>
      <dgm:t>
        <a:bodyPr/>
        <a:lstStyle/>
        <a:p>
          <a:endParaRPr lang="en-US"/>
        </a:p>
      </dgm:t>
    </dgm:pt>
    <dgm:pt modelId="{C2F07EBB-28E2-459E-9754-4D8521ADA970}">
      <dgm:prSet/>
      <dgm:spPr/>
      <dgm:t>
        <a:bodyPr/>
        <a:lstStyle/>
        <a:p>
          <a:endParaRPr lang="en-US" dirty="0"/>
        </a:p>
      </dgm:t>
    </dgm:pt>
    <dgm:pt modelId="{FA37768F-070D-4A8F-A19C-4B83C6332576}" type="parTrans" cxnId="{40C3B1C1-EEE9-4902-B7E5-15983D78A6BE}">
      <dgm:prSet/>
      <dgm:spPr/>
      <dgm:t>
        <a:bodyPr/>
        <a:lstStyle/>
        <a:p>
          <a:endParaRPr lang="en-US"/>
        </a:p>
      </dgm:t>
    </dgm:pt>
    <dgm:pt modelId="{8FFB5C14-B9B2-4452-9E59-8532BEE95C0F}" type="sibTrans" cxnId="{40C3B1C1-EEE9-4902-B7E5-15983D78A6BE}">
      <dgm:prSet/>
      <dgm:spPr/>
      <dgm:t>
        <a:bodyPr/>
        <a:lstStyle/>
        <a:p>
          <a:endParaRPr lang="en-US"/>
        </a:p>
      </dgm:t>
    </dgm:pt>
    <dgm:pt modelId="{1A6EE7E8-B3E7-4514-A0B4-FADDCE2C7D52}" type="pres">
      <dgm:prSet presAssocID="{0FC9787C-1399-43AA-8481-6D2CEBD585BE}" presName="vert0" presStyleCnt="0">
        <dgm:presLayoutVars>
          <dgm:dir/>
          <dgm:animOne val="branch"/>
          <dgm:animLvl val="lvl"/>
        </dgm:presLayoutVars>
      </dgm:prSet>
      <dgm:spPr/>
    </dgm:pt>
    <dgm:pt modelId="{0D34E2FF-105C-45B6-97F3-0C370510D766}" type="pres">
      <dgm:prSet presAssocID="{96AAA52B-6F95-4E38-8547-914B44956699}" presName="thickLine" presStyleLbl="alignNode1" presStyleIdx="0" presStyleCnt="10"/>
      <dgm:spPr/>
    </dgm:pt>
    <dgm:pt modelId="{8B23ADDC-D5FE-4117-BF50-BBFCBDCA4FBF}" type="pres">
      <dgm:prSet presAssocID="{96AAA52B-6F95-4E38-8547-914B44956699}" presName="horz1" presStyleCnt="0"/>
      <dgm:spPr/>
    </dgm:pt>
    <dgm:pt modelId="{7C22BC49-4579-47FF-AF11-7D604EF3492F}" type="pres">
      <dgm:prSet presAssocID="{96AAA52B-6F95-4E38-8547-914B44956699}" presName="tx1" presStyleLbl="revTx" presStyleIdx="0" presStyleCnt="10"/>
      <dgm:spPr/>
    </dgm:pt>
    <dgm:pt modelId="{6F41BF7D-9D97-4392-B610-CDBA8E830765}" type="pres">
      <dgm:prSet presAssocID="{96AAA52B-6F95-4E38-8547-914B44956699}" presName="vert1" presStyleCnt="0"/>
      <dgm:spPr/>
    </dgm:pt>
    <dgm:pt modelId="{44F77C83-6984-4EA3-9F1D-DE13EFDF59B9}" type="pres">
      <dgm:prSet presAssocID="{810EC7AA-8E3F-4811-AF88-EDD464FF8F5E}" presName="thickLine" presStyleLbl="alignNode1" presStyleIdx="1" presStyleCnt="10"/>
      <dgm:spPr/>
    </dgm:pt>
    <dgm:pt modelId="{354DEDC5-4547-4DC7-838A-3E3E1847A1BF}" type="pres">
      <dgm:prSet presAssocID="{810EC7AA-8E3F-4811-AF88-EDD464FF8F5E}" presName="horz1" presStyleCnt="0"/>
      <dgm:spPr/>
    </dgm:pt>
    <dgm:pt modelId="{DCF62516-8C91-40F4-8E39-D731E93050D9}" type="pres">
      <dgm:prSet presAssocID="{810EC7AA-8E3F-4811-AF88-EDD464FF8F5E}" presName="tx1" presStyleLbl="revTx" presStyleIdx="1" presStyleCnt="10"/>
      <dgm:spPr/>
    </dgm:pt>
    <dgm:pt modelId="{BED74216-713E-4242-80B3-431A471C25A7}" type="pres">
      <dgm:prSet presAssocID="{810EC7AA-8E3F-4811-AF88-EDD464FF8F5E}" presName="vert1" presStyleCnt="0"/>
      <dgm:spPr/>
    </dgm:pt>
    <dgm:pt modelId="{87602679-9878-4E12-BB3C-5C3A6D225B5C}" type="pres">
      <dgm:prSet presAssocID="{90C84849-1043-47F5-9F9C-DA0775B74EF2}" presName="thickLine" presStyleLbl="alignNode1" presStyleIdx="2" presStyleCnt="10"/>
      <dgm:spPr/>
    </dgm:pt>
    <dgm:pt modelId="{CB6EBA48-1343-4A71-B217-AFCC5CDB5437}" type="pres">
      <dgm:prSet presAssocID="{90C84849-1043-47F5-9F9C-DA0775B74EF2}" presName="horz1" presStyleCnt="0"/>
      <dgm:spPr/>
    </dgm:pt>
    <dgm:pt modelId="{90DB0B74-0D26-4A55-84BD-74BC023BEF4D}" type="pres">
      <dgm:prSet presAssocID="{90C84849-1043-47F5-9F9C-DA0775B74EF2}" presName="tx1" presStyleLbl="revTx" presStyleIdx="2" presStyleCnt="10"/>
      <dgm:spPr/>
    </dgm:pt>
    <dgm:pt modelId="{24D7C5B6-50F6-47F9-9408-DB70522A4F9D}" type="pres">
      <dgm:prSet presAssocID="{90C84849-1043-47F5-9F9C-DA0775B74EF2}" presName="vert1" presStyleCnt="0"/>
      <dgm:spPr/>
    </dgm:pt>
    <dgm:pt modelId="{0F73CE5A-19A4-494C-9054-C447FF852917}" type="pres">
      <dgm:prSet presAssocID="{5160944B-2EB3-44CD-B703-07511AEE62D3}" presName="thickLine" presStyleLbl="alignNode1" presStyleIdx="3" presStyleCnt="10"/>
      <dgm:spPr/>
    </dgm:pt>
    <dgm:pt modelId="{C7D04E3B-84D0-428E-BF04-9E62F6C39A50}" type="pres">
      <dgm:prSet presAssocID="{5160944B-2EB3-44CD-B703-07511AEE62D3}" presName="horz1" presStyleCnt="0"/>
      <dgm:spPr/>
    </dgm:pt>
    <dgm:pt modelId="{78876379-ED86-43B7-80E1-5A7586A9075E}" type="pres">
      <dgm:prSet presAssocID="{5160944B-2EB3-44CD-B703-07511AEE62D3}" presName="tx1" presStyleLbl="revTx" presStyleIdx="3" presStyleCnt="10"/>
      <dgm:spPr/>
    </dgm:pt>
    <dgm:pt modelId="{DFD7C956-35F1-4B9B-9D35-6EF58E72BED9}" type="pres">
      <dgm:prSet presAssocID="{5160944B-2EB3-44CD-B703-07511AEE62D3}" presName="vert1" presStyleCnt="0"/>
      <dgm:spPr/>
    </dgm:pt>
    <dgm:pt modelId="{11BCE764-1396-4256-99F3-4191D7524CE2}" type="pres">
      <dgm:prSet presAssocID="{39E3037D-24E1-4288-9873-E0AA33F8330A}" presName="thickLine" presStyleLbl="alignNode1" presStyleIdx="4" presStyleCnt="10"/>
      <dgm:spPr/>
    </dgm:pt>
    <dgm:pt modelId="{0FC15A7C-535F-47C1-8209-DE71511D614B}" type="pres">
      <dgm:prSet presAssocID="{39E3037D-24E1-4288-9873-E0AA33F8330A}" presName="horz1" presStyleCnt="0"/>
      <dgm:spPr/>
    </dgm:pt>
    <dgm:pt modelId="{4649C019-5DFE-45E8-B2BB-1C94A7211B18}" type="pres">
      <dgm:prSet presAssocID="{39E3037D-24E1-4288-9873-E0AA33F8330A}" presName="tx1" presStyleLbl="revTx" presStyleIdx="4" presStyleCnt="10"/>
      <dgm:spPr/>
    </dgm:pt>
    <dgm:pt modelId="{A4F396CF-86F9-44E8-826A-3CD01008F245}" type="pres">
      <dgm:prSet presAssocID="{39E3037D-24E1-4288-9873-E0AA33F8330A}" presName="vert1" presStyleCnt="0"/>
      <dgm:spPr/>
    </dgm:pt>
    <dgm:pt modelId="{A03674CA-A233-4EC9-A814-5DEA4378CF82}" type="pres">
      <dgm:prSet presAssocID="{1D57F22E-BDD7-425F-91F2-6F3FC471B8CA}" presName="thickLine" presStyleLbl="alignNode1" presStyleIdx="5" presStyleCnt="10"/>
      <dgm:spPr/>
    </dgm:pt>
    <dgm:pt modelId="{4E5FDE2D-FE30-4D62-BB51-BEFA73DA9E41}" type="pres">
      <dgm:prSet presAssocID="{1D57F22E-BDD7-425F-91F2-6F3FC471B8CA}" presName="horz1" presStyleCnt="0"/>
      <dgm:spPr/>
    </dgm:pt>
    <dgm:pt modelId="{AAEA702D-4535-4EAC-8E58-B09CB6A40727}" type="pres">
      <dgm:prSet presAssocID="{1D57F22E-BDD7-425F-91F2-6F3FC471B8CA}" presName="tx1" presStyleLbl="revTx" presStyleIdx="5" presStyleCnt="10"/>
      <dgm:spPr/>
    </dgm:pt>
    <dgm:pt modelId="{28726A4B-89BA-42FE-B649-42B03BB8E8BF}" type="pres">
      <dgm:prSet presAssocID="{1D57F22E-BDD7-425F-91F2-6F3FC471B8CA}" presName="vert1" presStyleCnt="0"/>
      <dgm:spPr/>
    </dgm:pt>
    <dgm:pt modelId="{567C5809-C773-4C76-BB6F-C080C1E47711}" type="pres">
      <dgm:prSet presAssocID="{393F13BE-E386-41CB-9A79-C13EB4E59101}" presName="thickLine" presStyleLbl="alignNode1" presStyleIdx="6" presStyleCnt="10"/>
      <dgm:spPr/>
    </dgm:pt>
    <dgm:pt modelId="{A1718AF9-B24D-409E-A527-D6589AE6792F}" type="pres">
      <dgm:prSet presAssocID="{393F13BE-E386-41CB-9A79-C13EB4E59101}" presName="horz1" presStyleCnt="0"/>
      <dgm:spPr/>
    </dgm:pt>
    <dgm:pt modelId="{5A0B7F91-7869-4978-96BC-AA4168BE7AC8}" type="pres">
      <dgm:prSet presAssocID="{393F13BE-E386-41CB-9A79-C13EB4E59101}" presName="tx1" presStyleLbl="revTx" presStyleIdx="6" presStyleCnt="10"/>
      <dgm:spPr/>
    </dgm:pt>
    <dgm:pt modelId="{675D4497-2A81-4B65-AD45-6DD102F59686}" type="pres">
      <dgm:prSet presAssocID="{393F13BE-E386-41CB-9A79-C13EB4E59101}" presName="vert1" presStyleCnt="0"/>
      <dgm:spPr/>
    </dgm:pt>
    <dgm:pt modelId="{38CE57F8-2069-4140-B823-D862DA541696}" type="pres">
      <dgm:prSet presAssocID="{DEB541E3-7069-47F0-8D80-DDB701C0F879}" presName="thickLine" presStyleLbl="alignNode1" presStyleIdx="7" presStyleCnt="10"/>
      <dgm:spPr/>
    </dgm:pt>
    <dgm:pt modelId="{3384E8DA-FF5E-49A9-974B-FD69720D93AE}" type="pres">
      <dgm:prSet presAssocID="{DEB541E3-7069-47F0-8D80-DDB701C0F879}" presName="horz1" presStyleCnt="0"/>
      <dgm:spPr/>
    </dgm:pt>
    <dgm:pt modelId="{7F779594-861A-43FC-9EE2-272C95EDB592}" type="pres">
      <dgm:prSet presAssocID="{DEB541E3-7069-47F0-8D80-DDB701C0F879}" presName="tx1" presStyleLbl="revTx" presStyleIdx="7" presStyleCnt="10"/>
      <dgm:spPr/>
    </dgm:pt>
    <dgm:pt modelId="{37648DBF-7F8B-49E0-BC1B-0F00778B0FD9}" type="pres">
      <dgm:prSet presAssocID="{DEB541E3-7069-47F0-8D80-DDB701C0F879}" presName="vert1" presStyleCnt="0"/>
      <dgm:spPr/>
    </dgm:pt>
    <dgm:pt modelId="{6F2BBF53-4524-48D6-8BB3-2B05307365B6}" type="pres">
      <dgm:prSet presAssocID="{560D7FB9-5425-4478-A271-801FE9CC9BA5}" presName="thickLine" presStyleLbl="alignNode1" presStyleIdx="8" presStyleCnt="10"/>
      <dgm:spPr/>
    </dgm:pt>
    <dgm:pt modelId="{5A2DC8CD-AB19-4336-AF99-8080C6CB448A}" type="pres">
      <dgm:prSet presAssocID="{560D7FB9-5425-4478-A271-801FE9CC9BA5}" presName="horz1" presStyleCnt="0"/>
      <dgm:spPr/>
    </dgm:pt>
    <dgm:pt modelId="{D18E1F8B-77B3-40F4-A9A4-A9BD621C02CA}" type="pres">
      <dgm:prSet presAssocID="{560D7FB9-5425-4478-A271-801FE9CC9BA5}" presName="tx1" presStyleLbl="revTx" presStyleIdx="8" presStyleCnt="10"/>
      <dgm:spPr/>
    </dgm:pt>
    <dgm:pt modelId="{6602BF8A-1673-4DAF-9767-3115D7D8F608}" type="pres">
      <dgm:prSet presAssocID="{560D7FB9-5425-4478-A271-801FE9CC9BA5}" presName="vert1" presStyleCnt="0"/>
      <dgm:spPr/>
    </dgm:pt>
    <dgm:pt modelId="{6C9A26BF-7185-44AF-B362-26CAA7953264}" type="pres">
      <dgm:prSet presAssocID="{C2F07EBB-28E2-459E-9754-4D8521ADA970}" presName="thickLine" presStyleLbl="alignNode1" presStyleIdx="9" presStyleCnt="10"/>
      <dgm:spPr/>
    </dgm:pt>
    <dgm:pt modelId="{D61F8BBD-CF2C-4946-83E0-118B58507FD9}" type="pres">
      <dgm:prSet presAssocID="{C2F07EBB-28E2-459E-9754-4D8521ADA970}" presName="horz1" presStyleCnt="0"/>
      <dgm:spPr/>
    </dgm:pt>
    <dgm:pt modelId="{F9B005BE-8830-4F46-A2BD-135EB27C771B}" type="pres">
      <dgm:prSet presAssocID="{C2F07EBB-28E2-459E-9754-4D8521ADA970}" presName="tx1" presStyleLbl="revTx" presStyleIdx="9" presStyleCnt="10"/>
      <dgm:spPr/>
    </dgm:pt>
    <dgm:pt modelId="{DC589C43-C0AD-4AF6-962F-12E9515945C5}" type="pres">
      <dgm:prSet presAssocID="{C2F07EBB-28E2-459E-9754-4D8521ADA970}" presName="vert1" presStyleCnt="0"/>
      <dgm:spPr/>
    </dgm:pt>
  </dgm:ptLst>
  <dgm:cxnLst>
    <dgm:cxn modelId="{AEBD7502-2B09-4C0E-A5FF-3A1C7AE9A220}" srcId="{0FC9787C-1399-43AA-8481-6D2CEBD585BE}" destId="{96AAA52B-6F95-4E38-8547-914B44956699}" srcOrd="0" destOrd="0" parTransId="{D43B8F34-37B5-4DFA-8AA7-9A709239FAC7}" sibTransId="{3541E3B8-4B0C-4C7F-9E15-2B0C2769C3B6}"/>
    <dgm:cxn modelId="{E5C8AD05-0C1A-46CC-94CD-91CD9970BCA2}" type="presOf" srcId="{0FC9787C-1399-43AA-8481-6D2CEBD585BE}" destId="{1A6EE7E8-B3E7-4514-A0B4-FADDCE2C7D52}" srcOrd="0" destOrd="0" presId="urn:microsoft.com/office/officeart/2008/layout/LinedList"/>
    <dgm:cxn modelId="{26C4A10A-AAFE-4CDA-AAA7-937ABBF16D3E}" srcId="{0FC9787C-1399-43AA-8481-6D2CEBD585BE}" destId="{810EC7AA-8E3F-4811-AF88-EDD464FF8F5E}" srcOrd="1" destOrd="0" parTransId="{11BEFE40-969B-42AE-AD74-E83C59A20D99}" sibTransId="{E4BCB35D-2221-49AD-9E5F-2B9077AB0875}"/>
    <dgm:cxn modelId="{86586E0C-C494-4F40-B8AF-45E23AE936A3}" srcId="{0FC9787C-1399-43AA-8481-6D2CEBD585BE}" destId="{5160944B-2EB3-44CD-B703-07511AEE62D3}" srcOrd="3" destOrd="0" parTransId="{2EA11980-E535-4A46-BDD1-A597A5A9FF1F}" sibTransId="{8D06D1ED-6177-40ED-AE3B-CA09AE3BF1CE}"/>
    <dgm:cxn modelId="{5FB6CF4E-4B38-41B6-923A-0974E7477ECB}" srcId="{0FC9787C-1399-43AA-8481-6D2CEBD585BE}" destId="{560D7FB9-5425-4478-A271-801FE9CC9BA5}" srcOrd="8" destOrd="0" parTransId="{6B888937-DAF8-4E6C-B622-271C8B857955}" sibTransId="{78C17708-CBDE-467F-A616-D9CCB8AF5EA5}"/>
    <dgm:cxn modelId="{7C8B7175-6E38-4312-A05A-E2682FBE16E8}" type="presOf" srcId="{560D7FB9-5425-4478-A271-801FE9CC9BA5}" destId="{D18E1F8B-77B3-40F4-A9A4-A9BD621C02CA}" srcOrd="0" destOrd="0" presId="urn:microsoft.com/office/officeart/2008/layout/LinedList"/>
    <dgm:cxn modelId="{080DBE76-9DCA-4783-A153-11AE6694D773}" type="presOf" srcId="{DEB541E3-7069-47F0-8D80-DDB701C0F879}" destId="{7F779594-861A-43FC-9EE2-272C95EDB592}" srcOrd="0" destOrd="0" presId="urn:microsoft.com/office/officeart/2008/layout/LinedList"/>
    <dgm:cxn modelId="{4A682D93-A335-44F3-AC87-DC38F9296F64}" srcId="{0FC9787C-1399-43AA-8481-6D2CEBD585BE}" destId="{DEB541E3-7069-47F0-8D80-DDB701C0F879}" srcOrd="7" destOrd="0" parTransId="{E4E50846-7661-4BBA-87CE-EA327438B48A}" sibTransId="{762C30A1-F370-4247-81B0-B82518AEDC6A}"/>
    <dgm:cxn modelId="{F2E65294-5BC5-4696-9988-1DC97F7D3EAB}" type="presOf" srcId="{90C84849-1043-47F5-9F9C-DA0775B74EF2}" destId="{90DB0B74-0D26-4A55-84BD-74BC023BEF4D}" srcOrd="0" destOrd="0" presId="urn:microsoft.com/office/officeart/2008/layout/LinedList"/>
    <dgm:cxn modelId="{F2E4C2A1-4490-4E44-86F0-985AC3BF1FD7}" type="presOf" srcId="{C2F07EBB-28E2-459E-9754-4D8521ADA970}" destId="{F9B005BE-8830-4F46-A2BD-135EB27C771B}" srcOrd="0" destOrd="0" presId="urn:microsoft.com/office/officeart/2008/layout/LinedList"/>
    <dgm:cxn modelId="{DD9577A8-290A-4552-B439-5EE364093458}" srcId="{0FC9787C-1399-43AA-8481-6D2CEBD585BE}" destId="{393F13BE-E386-41CB-9A79-C13EB4E59101}" srcOrd="6" destOrd="0" parTransId="{4FACADBD-942C-41BC-824F-2AABCBD6321F}" sibTransId="{278CDAD7-6141-4D1E-BC0C-B25550EE28BC}"/>
    <dgm:cxn modelId="{331FB7B0-8B95-46BE-B6F5-910FE0097D08}" srcId="{0FC9787C-1399-43AA-8481-6D2CEBD585BE}" destId="{39E3037D-24E1-4288-9873-E0AA33F8330A}" srcOrd="4" destOrd="0" parTransId="{8B5DD3FE-5116-49CC-AE9D-FB3FE3F05F55}" sibTransId="{A9E90E7D-1BCB-4646-BBD4-D09C7D81A1BD}"/>
    <dgm:cxn modelId="{753CC2B6-3D30-42E7-9DFB-E2F66AAB0799}" type="presOf" srcId="{5160944B-2EB3-44CD-B703-07511AEE62D3}" destId="{78876379-ED86-43B7-80E1-5A7586A9075E}" srcOrd="0" destOrd="0" presId="urn:microsoft.com/office/officeart/2008/layout/LinedList"/>
    <dgm:cxn modelId="{844203BD-2E4B-4875-933F-2A5BBA5B55C2}" type="presOf" srcId="{1D57F22E-BDD7-425F-91F2-6F3FC471B8CA}" destId="{AAEA702D-4535-4EAC-8E58-B09CB6A40727}" srcOrd="0" destOrd="0" presId="urn:microsoft.com/office/officeart/2008/layout/LinedList"/>
    <dgm:cxn modelId="{40C3B1C1-EEE9-4902-B7E5-15983D78A6BE}" srcId="{0FC9787C-1399-43AA-8481-6D2CEBD585BE}" destId="{C2F07EBB-28E2-459E-9754-4D8521ADA970}" srcOrd="9" destOrd="0" parTransId="{FA37768F-070D-4A8F-A19C-4B83C6332576}" sibTransId="{8FFB5C14-B9B2-4452-9E59-8532BEE95C0F}"/>
    <dgm:cxn modelId="{3E4890C6-6385-4B46-9064-3FCDA95DD9F6}" type="presOf" srcId="{810EC7AA-8E3F-4811-AF88-EDD464FF8F5E}" destId="{DCF62516-8C91-40F4-8E39-D731E93050D9}" srcOrd="0" destOrd="0" presId="urn:microsoft.com/office/officeart/2008/layout/LinedList"/>
    <dgm:cxn modelId="{15C3BDCB-E6AF-4D52-97E0-855C11E77013}" type="presOf" srcId="{393F13BE-E386-41CB-9A79-C13EB4E59101}" destId="{5A0B7F91-7869-4978-96BC-AA4168BE7AC8}" srcOrd="0" destOrd="0" presId="urn:microsoft.com/office/officeart/2008/layout/LinedList"/>
    <dgm:cxn modelId="{87ED15DD-4944-4903-B906-749B386F5447}" srcId="{0FC9787C-1399-43AA-8481-6D2CEBD585BE}" destId="{1D57F22E-BDD7-425F-91F2-6F3FC471B8CA}" srcOrd="5" destOrd="0" parTransId="{22ECAD35-81A1-40D2-B9C2-AE2BF5ACD522}" sibTransId="{F80D7BF8-2AB8-4581-B83B-C57228616907}"/>
    <dgm:cxn modelId="{91A988EE-60CC-4692-8497-6F5B0B8F64F9}" type="presOf" srcId="{39E3037D-24E1-4288-9873-E0AA33F8330A}" destId="{4649C019-5DFE-45E8-B2BB-1C94A7211B18}" srcOrd="0" destOrd="0" presId="urn:microsoft.com/office/officeart/2008/layout/LinedList"/>
    <dgm:cxn modelId="{28E966EF-A7DB-4B0E-9B1A-5274F5546890}" type="presOf" srcId="{96AAA52B-6F95-4E38-8547-914B44956699}" destId="{7C22BC49-4579-47FF-AF11-7D604EF3492F}" srcOrd="0" destOrd="0" presId="urn:microsoft.com/office/officeart/2008/layout/LinedList"/>
    <dgm:cxn modelId="{59DA0AFE-E6EF-416C-ADF3-8003E86C27E0}" srcId="{0FC9787C-1399-43AA-8481-6D2CEBD585BE}" destId="{90C84849-1043-47F5-9F9C-DA0775B74EF2}" srcOrd="2" destOrd="0" parTransId="{04422E3B-99DD-45AD-9B35-EA005BD56E7C}" sibTransId="{30C7904C-B6C5-4856-938B-85AE2100D6D2}"/>
    <dgm:cxn modelId="{6E48ED30-9085-4AEF-A6E8-009B91CC2D15}" type="presParOf" srcId="{1A6EE7E8-B3E7-4514-A0B4-FADDCE2C7D52}" destId="{0D34E2FF-105C-45B6-97F3-0C370510D766}" srcOrd="0" destOrd="0" presId="urn:microsoft.com/office/officeart/2008/layout/LinedList"/>
    <dgm:cxn modelId="{468DEF59-F88C-4991-A07F-E4B7452A8209}" type="presParOf" srcId="{1A6EE7E8-B3E7-4514-A0B4-FADDCE2C7D52}" destId="{8B23ADDC-D5FE-4117-BF50-BBFCBDCA4FBF}" srcOrd="1" destOrd="0" presId="urn:microsoft.com/office/officeart/2008/layout/LinedList"/>
    <dgm:cxn modelId="{78C65BF4-6952-402B-A119-CDCF841BB43E}" type="presParOf" srcId="{8B23ADDC-D5FE-4117-BF50-BBFCBDCA4FBF}" destId="{7C22BC49-4579-47FF-AF11-7D604EF3492F}" srcOrd="0" destOrd="0" presId="urn:microsoft.com/office/officeart/2008/layout/LinedList"/>
    <dgm:cxn modelId="{ABDFE57E-F74C-4057-9183-9999159CA419}" type="presParOf" srcId="{8B23ADDC-D5FE-4117-BF50-BBFCBDCA4FBF}" destId="{6F41BF7D-9D97-4392-B610-CDBA8E830765}" srcOrd="1" destOrd="0" presId="urn:microsoft.com/office/officeart/2008/layout/LinedList"/>
    <dgm:cxn modelId="{4CB7F178-817E-450D-A1C0-C49C803EB99C}" type="presParOf" srcId="{1A6EE7E8-B3E7-4514-A0B4-FADDCE2C7D52}" destId="{44F77C83-6984-4EA3-9F1D-DE13EFDF59B9}" srcOrd="2" destOrd="0" presId="urn:microsoft.com/office/officeart/2008/layout/LinedList"/>
    <dgm:cxn modelId="{A666F87B-7A76-40FE-9FDF-1855601040A2}" type="presParOf" srcId="{1A6EE7E8-B3E7-4514-A0B4-FADDCE2C7D52}" destId="{354DEDC5-4547-4DC7-838A-3E3E1847A1BF}" srcOrd="3" destOrd="0" presId="urn:microsoft.com/office/officeart/2008/layout/LinedList"/>
    <dgm:cxn modelId="{BEFC6289-46A7-432E-BE73-7E7937F3049D}" type="presParOf" srcId="{354DEDC5-4547-4DC7-838A-3E3E1847A1BF}" destId="{DCF62516-8C91-40F4-8E39-D731E93050D9}" srcOrd="0" destOrd="0" presId="urn:microsoft.com/office/officeart/2008/layout/LinedList"/>
    <dgm:cxn modelId="{AD7AB138-BCFF-40F2-99D1-95FF05D485EF}" type="presParOf" srcId="{354DEDC5-4547-4DC7-838A-3E3E1847A1BF}" destId="{BED74216-713E-4242-80B3-431A471C25A7}" srcOrd="1" destOrd="0" presId="urn:microsoft.com/office/officeart/2008/layout/LinedList"/>
    <dgm:cxn modelId="{CD68AB15-2725-4462-8C3F-779C12D92F25}" type="presParOf" srcId="{1A6EE7E8-B3E7-4514-A0B4-FADDCE2C7D52}" destId="{87602679-9878-4E12-BB3C-5C3A6D225B5C}" srcOrd="4" destOrd="0" presId="urn:microsoft.com/office/officeart/2008/layout/LinedList"/>
    <dgm:cxn modelId="{AF26ECC6-8EF4-4B99-A668-58017671C77F}" type="presParOf" srcId="{1A6EE7E8-B3E7-4514-A0B4-FADDCE2C7D52}" destId="{CB6EBA48-1343-4A71-B217-AFCC5CDB5437}" srcOrd="5" destOrd="0" presId="urn:microsoft.com/office/officeart/2008/layout/LinedList"/>
    <dgm:cxn modelId="{CD9B01BF-481F-4BAB-9E89-C4938258FAA0}" type="presParOf" srcId="{CB6EBA48-1343-4A71-B217-AFCC5CDB5437}" destId="{90DB0B74-0D26-4A55-84BD-74BC023BEF4D}" srcOrd="0" destOrd="0" presId="urn:microsoft.com/office/officeart/2008/layout/LinedList"/>
    <dgm:cxn modelId="{D12695EA-BEEA-4432-A197-BF380FF4F11B}" type="presParOf" srcId="{CB6EBA48-1343-4A71-B217-AFCC5CDB5437}" destId="{24D7C5B6-50F6-47F9-9408-DB70522A4F9D}" srcOrd="1" destOrd="0" presId="urn:microsoft.com/office/officeart/2008/layout/LinedList"/>
    <dgm:cxn modelId="{F09B78F5-FD02-478B-86C5-38A52C705783}" type="presParOf" srcId="{1A6EE7E8-B3E7-4514-A0B4-FADDCE2C7D52}" destId="{0F73CE5A-19A4-494C-9054-C447FF852917}" srcOrd="6" destOrd="0" presId="urn:microsoft.com/office/officeart/2008/layout/LinedList"/>
    <dgm:cxn modelId="{B482CE40-8E5D-496A-A668-510D54B453E7}" type="presParOf" srcId="{1A6EE7E8-B3E7-4514-A0B4-FADDCE2C7D52}" destId="{C7D04E3B-84D0-428E-BF04-9E62F6C39A50}" srcOrd="7" destOrd="0" presId="urn:microsoft.com/office/officeart/2008/layout/LinedList"/>
    <dgm:cxn modelId="{87217EFB-7C1B-4C96-A57B-72A115633C9E}" type="presParOf" srcId="{C7D04E3B-84D0-428E-BF04-9E62F6C39A50}" destId="{78876379-ED86-43B7-80E1-5A7586A9075E}" srcOrd="0" destOrd="0" presId="urn:microsoft.com/office/officeart/2008/layout/LinedList"/>
    <dgm:cxn modelId="{1494B692-1A2D-4CF5-AC9C-E2E9994E1688}" type="presParOf" srcId="{C7D04E3B-84D0-428E-BF04-9E62F6C39A50}" destId="{DFD7C956-35F1-4B9B-9D35-6EF58E72BED9}" srcOrd="1" destOrd="0" presId="urn:microsoft.com/office/officeart/2008/layout/LinedList"/>
    <dgm:cxn modelId="{0B3B829A-3800-4213-ABA4-794390AB045A}" type="presParOf" srcId="{1A6EE7E8-B3E7-4514-A0B4-FADDCE2C7D52}" destId="{11BCE764-1396-4256-99F3-4191D7524CE2}" srcOrd="8" destOrd="0" presId="urn:microsoft.com/office/officeart/2008/layout/LinedList"/>
    <dgm:cxn modelId="{B53C46E7-F8E1-4722-A11B-CD4BF00A3AB3}" type="presParOf" srcId="{1A6EE7E8-B3E7-4514-A0B4-FADDCE2C7D52}" destId="{0FC15A7C-535F-47C1-8209-DE71511D614B}" srcOrd="9" destOrd="0" presId="urn:microsoft.com/office/officeart/2008/layout/LinedList"/>
    <dgm:cxn modelId="{BEB17D0C-320D-4A73-BAFE-ED28B423CDEB}" type="presParOf" srcId="{0FC15A7C-535F-47C1-8209-DE71511D614B}" destId="{4649C019-5DFE-45E8-B2BB-1C94A7211B18}" srcOrd="0" destOrd="0" presId="urn:microsoft.com/office/officeart/2008/layout/LinedList"/>
    <dgm:cxn modelId="{D2D035EA-404E-4493-942E-FAE5D69C0CDA}" type="presParOf" srcId="{0FC15A7C-535F-47C1-8209-DE71511D614B}" destId="{A4F396CF-86F9-44E8-826A-3CD01008F245}" srcOrd="1" destOrd="0" presId="urn:microsoft.com/office/officeart/2008/layout/LinedList"/>
    <dgm:cxn modelId="{52AD6000-AA37-4BE7-AC06-34D192A1914C}" type="presParOf" srcId="{1A6EE7E8-B3E7-4514-A0B4-FADDCE2C7D52}" destId="{A03674CA-A233-4EC9-A814-5DEA4378CF82}" srcOrd="10" destOrd="0" presId="urn:microsoft.com/office/officeart/2008/layout/LinedList"/>
    <dgm:cxn modelId="{ACAA44EE-A46C-44B4-9A70-9D00C36FAB45}" type="presParOf" srcId="{1A6EE7E8-B3E7-4514-A0B4-FADDCE2C7D52}" destId="{4E5FDE2D-FE30-4D62-BB51-BEFA73DA9E41}" srcOrd="11" destOrd="0" presId="urn:microsoft.com/office/officeart/2008/layout/LinedList"/>
    <dgm:cxn modelId="{A740D113-3FEE-47B7-ADDB-BE50FE95DA35}" type="presParOf" srcId="{4E5FDE2D-FE30-4D62-BB51-BEFA73DA9E41}" destId="{AAEA702D-4535-4EAC-8E58-B09CB6A40727}" srcOrd="0" destOrd="0" presId="urn:microsoft.com/office/officeart/2008/layout/LinedList"/>
    <dgm:cxn modelId="{0885F577-5D27-4D48-84C3-C01C7D1D3011}" type="presParOf" srcId="{4E5FDE2D-FE30-4D62-BB51-BEFA73DA9E41}" destId="{28726A4B-89BA-42FE-B649-42B03BB8E8BF}" srcOrd="1" destOrd="0" presId="urn:microsoft.com/office/officeart/2008/layout/LinedList"/>
    <dgm:cxn modelId="{529C183A-A8F6-4A3B-8EEE-3A3C08F728D8}" type="presParOf" srcId="{1A6EE7E8-B3E7-4514-A0B4-FADDCE2C7D52}" destId="{567C5809-C773-4C76-BB6F-C080C1E47711}" srcOrd="12" destOrd="0" presId="urn:microsoft.com/office/officeart/2008/layout/LinedList"/>
    <dgm:cxn modelId="{E80243D9-A135-490F-8C1E-9962B3BAD605}" type="presParOf" srcId="{1A6EE7E8-B3E7-4514-A0B4-FADDCE2C7D52}" destId="{A1718AF9-B24D-409E-A527-D6589AE6792F}" srcOrd="13" destOrd="0" presId="urn:microsoft.com/office/officeart/2008/layout/LinedList"/>
    <dgm:cxn modelId="{43C5A51D-52A8-4084-B61A-58D0F74CCACC}" type="presParOf" srcId="{A1718AF9-B24D-409E-A527-D6589AE6792F}" destId="{5A0B7F91-7869-4978-96BC-AA4168BE7AC8}" srcOrd="0" destOrd="0" presId="urn:microsoft.com/office/officeart/2008/layout/LinedList"/>
    <dgm:cxn modelId="{E018E023-E6B6-4537-8FB2-1257B11B8309}" type="presParOf" srcId="{A1718AF9-B24D-409E-A527-D6589AE6792F}" destId="{675D4497-2A81-4B65-AD45-6DD102F59686}" srcOrd="1" destOrd="0" presId="urn:microsoft.com/office/officeart/2008/layout/LinedList"/>
    <dgm:cxn modelId="{60CF3332-1F56-45C7-BF3E-E27C6F292F44}" type="presParOf" srcId="{1A6EE7E8-B3E7-4514-A0B4-FADDCE2C7D52}" destId="{38CE57F8-2069-4140-B823-D862DA541696}" srcOrd="14" destOrd="0" presId="urn:microsoft.com/office/officeart/2008/layout/LinedList"/>
    <dgm:cxn modelId="{198393BD-7DFF-42AD-A70A-6A3523A173B3}" type="presParOf" srcId="{1A6EE7E8-B3E7-4514-A0B4-FADDCE2C7D52}" destId="{3384E8DA-FF5E-49A9-974B-FD69720D93AE}" srcOrd="15" destOrd="0" presId="urn:microsoft.com/office/officeart/2008/layout/LinedList"/>
    <dgm:cxn modelId="{96E76F85-C014-4753-8B7A-C66A093C42A3}" type="presParOf" srcId="{3384E8DA-FF5E-49A9-974B-FD69720D93AE}" destId="{7F779594-861A-43FC-9EE2-272C95EDB592}" srcOrd="0" destOrd="0" presId="urn:microsoft.com/office/officeart/2008/layout/LinedList"/>
    <dgm:cxn modelId="{A5A5F953-5E87-4593-8A39-D243BED93AF4}" type="presParOf" srcId="{3384E8DA-FF5E-49A9-974B-FD69720D93AE}" destId="{37648DBF-7F8B-49E0-BC1B-0F00778B0FD9}" srcOrd="1" destOrd="0" presId="urn:microsoft.com/office/officeart/2008/layout/LinedList"/>
    <dgm:cxn modelId="{A6042B4B-FE67-4395-81FB-8C1746EEBAA9}" type="presParOf" srcId="{1A6EE7E8-B3E7-4514-A0B4-FADDCE2C7D52}" destId="{6F2BBF53-4524-48D6-8BB3-2B05307365B6}" srcOrd="16" destOrd="0" presId="urn:microsoft.com/office/officeart/2008/layout/LinedList"/>
    <dgm:cxn modelId="{30DDC049-B069-4967-8346-E3C46D2C784F}" type="presParOf" srcId="{1A6EE7E8-B3E7-4514-A0B4-FADDCE2C7D52}" destId="{5A2DC8CD-AB19-4336-AF99-8080C6CB448A}" srcOrd="17" destOrd="0" presId="urn:microsoft.com/office/officeart/2008/layout/LinedList"/>
    <dgm:cxn modelId="{B3A42B5D-4582-44B4-8AD6-8A86444E2351}" type="presParOf" srcId="{5A2DC8CD-AB19-4336-AF99-8080C6CB448A}" destId="{D18E1F8B-77B3-40F4-A9A4-A9BD621C02CA}" srcOrd="0" destOrd="0" presId="urn:microsoft.com/office/officeart/2008/layout/LinedList"/>
    <dgm:cxn modelId="{294D24F7-08A8-4546-A8E6-734620B06ADD}" type="presParOf" srcId="{5A2DC8CD-AB19-4336-AF99-8080C6CB448A}" destId="{6602BF8A-1673-4DAF-9767-3115D7D8F608}" srcOrd="1" destOrd="0" presId="urn:microsoft.com/office/officeart/2008/layout/LinedList"/>
    <dgm:cxn modelId="{B1D89A8F-AD17-4D2E-B4F6-90E52BBC2B5A}" type="presParOf" srcId="{1A6EE7E8-B3E7-4514-A0B4-FADDCE2C7D52}" destId="{6C9A26BF-7185-44AF-B362-26CAA7953264}" srcOrd="18" destOrd="0" presId="urn:microsoft.com/office/officeart/2008/layout/LinedList"/>
    <dgm:cxn modelId="{AE293076-9869-4684-904D-17347A5F8820}" type="presParOf" srcId="{1A6EE7E8-B3E7-4514-A0B4-FADDCE2C7D52}" destId="{D61F8BBD-CF2C-4946-83E0-118B58507FD9}" srcOrd="19" destOrd="0" presId="urn:microsoft.com/office/officeart/2008/layout/LinedList"/>
    <dgm:cxn modelId="{5CB25938-8341-400E-B87A-A71B7DE214D1}" type="presParOf" srcId="{D61F8BBD-CF2C-4946-83E0-118B58507FD9}" destId="{F9B005BE-8830-4F46-A2BD-135EB27C771B}" srcOrd="0" destOrd="0" presId="urn:microsoft.com/office/officeart/2008/layout/LinedList"/>
    <dgm:cxn modelId="{8D7AE922-C659-4D63-9B82-98E072FACB2B}" type="presParOf" srcId="{D61F8BBD-CF2C-4946-83E0-118B58507FD9}" destId="{DC589C43-C0AD-4AF6-962F-12E9515945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3CADBAE-A8BC-4C71-B9DE-B5913A928FC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10B35CC7-25E4-4A06-978D-238495F9249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Hotel management  </a:t>
          </a:r>
        </a:p>
      </dgm:t>
    </dgm:pt>
    <dgm:pt modelId="{2DB48931-A68A-4C11-91C1-3FA6FD44381A}" type="parTrans" cxnId="{F44618C0-9102-40B3-B0AA-4DC0C172A328}">
      <dgm:prSet/>
      <dgm:spPr/>
      <dgm:t>
        <a:bodyPr/>
        <a:lstStyle/>
        <a:p>
          <a:endParaRPr lang="en-US"/>
        </a:p>
      </dgm:t>
    </dgm:pt>
    <dgm:pt modelId="{53F77DB5-9D3F-4BDA-AB75-662212E0BB06}" type="sibTrans" cxnId="{F44618C0-9102-40B3-B0AA-4DC0C172A328}">
      <dgm:prSet/>
      <dgm:spPr/>
      <dgm:t>
        <a:bodyPr/>
        <a:lstStyle/>
        <a:p>
          <a:endParaRPr lang="en-US"/>
        </a:p>
      </dgm:t>
    </dgm:pt>
    <dgm:pt modelId="{80B3EA07-6CBD-4AF3-A469-8FE667C256C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Airline / Airport management</a:t>
          </a:r>
        </a:p>
      </dgm:t>
    </dgm:pt>
    <dgm:pt modelId="{5DACBC27-26CF-4243-B60C-72B3A498B919}" type="parTrans" cxnId="{8BB69882-18CA-4855-89C7-AECFD5F1DB4F}">
      <dgm:prSet/>
      <dgm:spPr/>
      <dgm:t>
        <a:bodyPr/>
        <a:lstStyle/>
        <a:p>
          <a:endParaRPr lang="en-US"/>
        </a:p>
      </dgm:t>
    </dgm:pt>
    <dgm:pt modelId="{2F5D0A48-4EFC-48D1-AE68-EE0CA322AB8E}" type="sibTrans" cxnId="{8BB69882-18CA-4855-89C7-AECFD5F1DB4F}">
      <dgm:prSet/>
      <dgm:spPr/>
      <dgm:t>
        <a:bodyPr/>
        <a:lstStyle/>
        <a:p>
          <a:endParaRPr lang="en-US"/>
        </a:p>
      </dgm:t>
    </dgm:pt>
    <dgm:pt modelId="{6F784BF9-6589-4283-9CDE-3172F98B6ED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Logistics</a:t>
          </a:r>
        </a:p>
      </dgm:t>
    </dgm:pt>
    <dgm:pt modelId="{BC1502BE-1B8A-4658-B642-2289480F33FD}" type="parTrans" cxnId="{CFB09437-2A6B-4375-83B0-5A27A8E270F9}">
      <dgm:prSet/>
      <dgm:spPr/>
      <dgm:t>
        <a:bodyPr/>
        <a:lstStyle/>
        <a:p>
          <a:endParaRPr lang="en-US"/>
        </a:p>
      </dgm:t>
    </dgm:pt>
    <dgm:pt modelId="{4D9635E0-E041-4D73-AAAA-7BC4D06406E4}" type="sibTrans" cxnId="{CFB09437-2A6B-4375-83B0-5A27A8E270F9}">
      <dgm:prSet/>
      <dgm:spPr/>
      <dgm:t>
        <a:bodyPr/>
        <a:lstStyle/>
        <a:p>
          <a:endParaRPr lang="en-US"/>
        </a:p>
      </dgm:t>
    </dgm:pt>
    <dgm:pt modelId="{C4EF67A4-3EDC-49BE-A1E6-548FC283D61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Digital marketing </a:t>
          </a:r>
        </a:p>
      </dgm:t>
    </dgm:pt>
    <dgm:pt modelId="{78735D3A-205C-4A15-B394-43409AA64085}" type="parTrans" cxnId="{1CE87F60-26E8-4322-B639-B153847EC266}">
      <dgm:prSet/>
      <dgm:spPr/>
      <dgm:t>
        <a:bodyPr/>
        <a:lstStyle/>
        <a:p>
          <a:endParaRPr lang="en-US"/>
        </a:p>
      </dgm:t>
    </dgm:pt>
    <dgm:pt modelId="{D6832919-3670-4299-BBB7-F76135A50AAB}" type="sibTrans" cxnId="{1CE87F60-26E8-4322-B639-B153847EC266}">
      <dgm:prSet/>
      <dgm:spPr/>
      <dgm:t>
        <a:bodyPr/>
        <a:lstStyle/>
        <a:p>
          <a:endParaRPr lang="en-US"/>
        </a:p>
      </dgm:t>
    </dgm:pt>
    <dgm:pt modelId="{9D0DAE1A-798C-4880-925C-3951F741BF9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Human Resource </a:t>
          </a:r>
        </a:p>
      </dgm:t>
    </dgm:pt>
    <dgm:pt modelId="{F86143E8-BA18-4779-8DC2-989EB7EA5EB0}" type="parTrans" cxnId="{061E5739-859F-48EC-9A8B-F8FC4C697164}">
      <dgm:prSet/>
      <dgm:spPr/>
      <dgm:t>
        <a:bodyPr/>
        <a:lstStyle/>
        <a:p>
          <a:endParaRPr lang="en-US"/>
        </a:p>
      </dgm:t>
    </dgm:pt>
    <dgm:pt modelId="{5123A4B2-8E52-4568-B0DC-230D05EB5339}" type="sibTrans" cxnId="{061E5739-859F-48EC-9A8B-F8FC4C697164}">
      <dgm:prSet/>
      <dgm:spPr/>
      <dgm:t>
        <a:bodyPr/>
        <a:lstStyle/>
        <a:p>
          <a:endParaRPr lang="en-US"/>
        </a:p>
      </dgm:t>
    </dgm:pt>
    <dgm:pt modelId="{0FCFCF5D-6229-416D-8F64-2843C5CDA85F}" type="pres">
      <dgm:prSet presAssocID="{E3CADBAE-A8BC-4C71-B9DE-B5913A928FC9}" presName="root" presStyleCnt="0">
        <dgm:presLayoutVars>
          <dgm:dir/>
          <dgm:resizeHandles val="exact"/>
        </dgm:presLayoutVars>
      </dgm:prSet>
      <dgm:spPr/>
    </dgm:pt>
    <dgm:pt modelId="{C40A480F-9636-4B32-BE5F-39E1169A5B79}" type="pres">
      <dgm:prSet presAssocID="{10B35CC7-25E4-4A06-978D-238495F92493}" presName="compNode" presStyleCnt="0"/>
      <dgm:spPr/>
    </dgm:pt>
    <dgm:pt modelId="{1968F5E1-DC98-426D-BE83-2B71A04FF78A}" type="pres">
      <dgm:prSet presAssocID="{10B35CC7-25E4-4A06-978D-238495F92493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2F2B37F-850C-4411-9A93-C3EAB2860547}" type="pres">
      <dgm:prSet presAssocID="{10B35CC7-25E4-4A06-978D-238495F9249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101A6B4F-8273-4E84-B844-8E1D75EA7E21}" type="pres">
      <dgm:prSet presAssocID="{10B35CC7-25E4-4A06-978D-238495F92493}" presName="spaceRect" presStyleCnt="0"/>
      <dgm:spPr/>
    </dgm:pt>
    <dgm:pt modelId="{F2690C27-9D8C-4737-ACBA-349F62CA1344}" type="pres">
      <dgm:prSet presAssocID="{10B35CC7-25E4-4A06-978D-238495F92493}" presName="textRect" presStyleLbl="revTx" presStyleIdx="0" presStyleCnt="5">
        <dgm:presLayoutVars>
          <dgm:chMax val="1"/>
          <dgm:chPref val="1"/>
        </dgm:presLayoutVars>
      </dgm:prSet>
      <dgm:spPr/>
    </dgm:pt>
    <dgm:pt modelId="{140931A2-E238-4237-B30B-6A061AC49A74}" type="pres">
      <dgm:prSet presAssocID="{53F77DB5-9D3F-4BDA-AB75-662212E0BB06}" presName="sibTrans" presStyleCnt="0"/>
      <dgm:spPr/>
    </dgm:pt>
    <dgm:pt modelId="{4289DC4E-2CF4-4BC5-993B-DDFE9A0523FB}" type="pres">
      <dgm:prSet presAssocID="{80B3EA07-6CBD-4AF3-A469-8FE667C256C8}" presName="compNode" presStyleCnt="0"/>
      <dgm:spPr/>
    </dgm:pt>
    <dgm:pt modelId="{9096473C-A588-42C0-9586-0475B2AB4CB9}" type="pres">
      <dgm:prSet presAssocID="{80B3EA07-6CBD-4AF3-A469-8FE667C256C8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D556C4B-7DEA-411A-BBD4-9F98A9C5E615}" type="pres">
      <dgm:prSet presAssocID="{80B3EA07-6CBD-4AF3-A469-8FE667C256C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EC7A6641-1937-4418-8D7A-4942835E8B06}" type="pres">
      <dgm:prSet presAssocID="{80B3EA07-6CBD-4AF3-A469-8FE667C256C8}" presName="spaceRect" presStyleCnt="0"/>
      <dgm:spPr/>
    </dgm:pt>
    <dgm:pt modelId="{881D3FDF-70E3-4C20-A035-FB1E5FCECFD0}" type="pres">
      <dgm:prSet presAssocID="{80B3EA07-6CBD-4AF3-A469-8FE667C256C8}" presName="textRect" presStyleLbl="revTx" presStyleIdx="1" presStyleCnt="5">
        <dgm:presLayoutVars>
          <dgm:chMax val="1"/>
          <dgm:chPref val="1"/>
        </dgm:presLayoutVars>
      </dgm:prSet>
      <dgm:spPr/>
    </dgm:pt>
    <dgm:pt modelId="{F50194AF-E161-4ADB-95BF-FC74DDEDF0B0}" type="pres">
      <dgm:prSet presAssocID="{2F5D0A48-4EFC-48D1-AE68-EE0CA322AB8E}" presName="sibTrans" presStyleCnt="0"/>
      <dgm:spPr/>
    </dgm:pt>
    <dgm:pt modelId="{ADCF1FC6-2977-4CCA-87DB-7C6328FDDB58}" type="pres">
      <dgm:prSet presAssocID="{6F784BF9-6589-4283-9CDE-3172F98B6ED5}" presName="compNode" presStyleCnt="0"/>
      <dgm:spPr/>
    </dgm:pt>
    <dgm:pt modelId="{D52CB816-5FC3-4AB9-BBED-B56D28A6001F}" type="pres">
      <dgm:prSet presAssocID="{6F784BF9-6589-4283-9CDE-3172F98B6ED5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256D220-94C3-47AB-90FB-6785A6349799}" type="pres">
      <dgm:prSet presAssocID="{6F784BF9-6589-4283-9CDE-3172F98B6ED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607B04CC-88C5-49DB-A6FF-79850E3C4466}" type="pres">
      <dgm:prSet presAssocID="{6F784BF9-6589-4283-9CDE-3172F98B6ED5}" presName="spaceRect" presStyleCnt="0"/>
      <dgm:spPr/>
    </dgm:pt>
    <dgm:pt modelId="{FF7AC066-E160-445C-A050-6310B76757BD}" type="pres">
      <dgm:prSet presAssocID="{6F784BF9-6589-4283-9CDE-3172F98B6ED5}" presName="textRect" presStyleLbl="revTx" presStyleIdx="2" presStyleCnt="5">
        <dgm:presLayoutVars>
          <dgm:chMax val="1"/>
          <dgm:chPref val="1"/>
        </dgm:presLayoutVars>
      </dgm:prSet>
      <dgm:spPr/>
    </dgm:pt>
    <dgm:pt modelId="{E657F989-16BC-4F71-971A-4D84BBC6D881}" type="pres">
      <dgm:prSet presAssocID="{4D9635E0-E041-4D73-AAAA-7BC4D06406E4}" presName="sibTrans" presStyleCnt="0"/>
      <dgm:spPr/>
    </dgm:pt>
    <dgm:pt modelId="{0277683C-8B3B-410B-98E4-E527FC64B160}" type="pres">
      <dgm:prSet presAssocID="{C4EF67A4-3EDC-49BE-A1E6-548FC283D61D}" presName="compNode" presStyleCnt="0"/>
      <dgm:spPr/>
    </dgm:pt>
    <dgm:pt modelId="{C78EDF40-3050-4D1F-8588-80D8A7B675EA}" type="pres">
      <dgm:prSet presAssocID="{C4EF67A4-3EDC-49BE-A1E6-548FC283D61D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832405B-C9AB-4174-A5E9-680DCA92F5F7}" type="pres">
      <dgm:prSet presAssocID="{C4EF67A4-3EDC-49BE-A1E6-548FC283D61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B1EDF707-1916-4685-ABDF-8CE97560F432}" type="pres">
      <dgm:prSet presAssocID="{C4EF67A4-3EDC-49BE-A1E6-548FC283D61D}" presName="spaceRect" presStyleCnt="0"/>
      <dgm:spPr/>
    </dgm:pt>
    <dgm:pt modelId="{367E1836-80F1-4B51-9551-D4700C31EFAD}" type="pres">
      <dgm:prSet presAssocID="{C4EF67A4-3EDC-49BE-A1E6-548FC283D61D}" presName="textRect" presStyleLbl="revTx" presStyleIdx="3" presStyleCnt="5">
        <dgm:presLayoutVars>
          <dgm:chMax val="1"/>
          <dgm:chPref val="1"/>
        </dgm:presLayoutVars>
      </dgm:prSet>
      <dgm:spPr/>
    </dgm:pt>
    <dgm:pt modelId="{D799C1D3-0998-4B08-AE8E-D1E11BFB6A91}" type="pres">
      <dgm:prSet presAssocID="{D6832919-3670-4299-BBB7-F76135A50AAB}" presName="sibTrans" presStyleCnt="0"/>
      <dgm:spPr/>
    </dgm:pt>
    <dgm:pt modelId="{034E055F-E73F-4800-A8D9-87E9CF281E5A}" type="pres">
      <dgm:prSet presAssocID="{9D0DAE1A-798C-4880-925C-3951F741BF93}" presName="compNode" presStyleCnt="0"/>
      <dgm:spPr/>
    </dgm:pt>
    <dgm:pt modelId="{EF44EA86-2C92-491B-AF9A-2BBCB2964670}" type="pres">
      <dgm:prSet presAssocID="{9D0DAE1A-798C-4880-925C-3951F741BF93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19E8754-1410-441D-AB28-3D28B49FF63D}" type="pres">
      <dgm:prSet presAssocID="{9D0DAE1A-798C-4880-925C-3951F741BF9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1BBA06F-1544-44B4-8757-ABC4D340E19C}" type="pres">
      <dgm:prSet presAssocID="{9D0DAE1A-798C-4880-925C-3951F741BF93}" presName="spaceRect" presStyleCnt="0"/>
      <dgm:spPr/>
    </dgm:pt>
    <dgm:pt modelId="{03EF1A2C-0B14-4FB0-BA3A-87E8AEC3A30B}" type="pres">
      <dgm:prSet presAssocID="{9D0DAE1A-798C-4880-925C-3951F741BF9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21F5D10-7984-44F6-BC13-C36D41E193FA}" type="presOf" srcId="{C4EF67A4-3EDC-49BE-A1E6-548FC283D61D}" destId="{367E1836-80F1-4B51-9551-D4700C31EFAD}" srcOrd="0" destOrd="0" presId="urn:microsoft.com/office/officeart/2018/5/layout/IconLeafLabelList"/>
    <dgm:cxn modelId="{CFB09437-2A6B-4375-83B0-5A27A8E270F9}" srcId="{E3CADBAE-A8BC-4C71-B9DE-B5913A928FC9}" destId="{6F784BF9-6589-4283-9CDE-3172F98B6ED5}" srcOrd="2" destOrd="0" parTransId="{BC1502BE-1B8A-4658-B642-2289480F33FD}" sibTransId="{4D9635E0-E041-4D73-AAAA-7BC4D06406E4}"/>
    <dgm:cxn modelId="{061E5739-859F-48EC-9A8B-F8FC4C697164}" srcId="{E3CADBAE-A8BC-4C71-B9DE-B5913A928FC9}" destId="{9D0DAE1A-798C-4880-925C-3951F741BF93}" srcOrd="4" destOrd="0" parTransId="{F86143E8-BA18-4779-8DC2-989EB7EA5EB0}" sibTransId="{5123A4B2-8E52-4568-B0DC-230D05EB5339}"/>
    <dgm:cxn modelId="{212AB33A-9B3D-4E2F-B845-160A7924388A}" type="presOf" srcId="{9D0DAE1A-798C-4880-925C-3951F741BF93}" destId="{03EF1A2C-0B14-4FB0-BA3A-87E8AEC3A30B}" srcOrd="0" destOrd="0" presId="urn:microsoft.com/office/officeart/2018/5/layout/IconLeafLabelList"/>
    <dgm:cxn modelId="{1CE87F60-26E8-4322-B639-B153847EC266}" srcId="{E3CADBAE-A8BC-4C71-B9DE-B5913A928FC9}" destId="{C4EF67A4-3EDC-49BE-A1E6-548FC283D61D}" srcOrd="3" destOrd="0" parTransId="{78735D3A-205C-4A15-B394-43409AA64085}" sibTransId="{D6832919-3670-4299-BBB7-F76135A50AAB}"/>
    <dgm:cxn modelId="{CEF87647-625B-44E3-A26D-9A35D381D040}" type="presOf" srcId="{10B35CC7-25E4-4A06-978D-238495F92493}" destId="{F2690C27-9D8C-4737-ACBA-349F62CA1344}" srcOrd="0" destOrd="0" presId="urn:microsoft.com/office/officeart/2018/5/layout/IconLeafLabelList"/>
    <dgm:cxn modelId="{9829627F-6E55-4E10-8A3B-5B7749526C0F}" type="presOf" srcId="{E3CADBAE-A8BC-4C71-B9DE-B5913A928FC9}" destId="{0FCFCF5D-6229-416D-8F64-2843C5CDA85F}" srcOrd="0" destOrd="0" presId="urn:microsoft.com/office/officeart/2018/5/layout/IconLeafLabelList"/>
    <dgm:cxn modelId="{8BB69882-18CA-4855-89C7-AECFD5F1DB4F}" srcId="{E3CADBAE-A8BC-4C71-B9DE-B5913A928FC9}" destId="{80B3EA07-6CBD-4AF3-A469-8FE667C256C8}" srcOrd="1" destOrd="0" parTransId="{5DACBC27-26CF-4243-B60C-72B3A498B919}" sibTransId="{2F5D0A48-4EFC-48D1-AE68-EE0CA322AB8E}"/>
    <dgm:cxn modelId="{F44618C0-9102-40B3-B0AA-4DC0C172A328}" srcId="{E3CADBAE-A8BC-4C71-B9DE-B5913A928FC9}" destId="{10B35CC7-25E4-4A06-978D-238495F92493}" srcOrd="0" destOrd="0" parTransId="{2DB48931-A68A-4C11-91C1-3FA6FD44381A}" sibTransId="{53F77DB5-9D3F-4BDA-AB75-662212E0BB06}"/>
    <dgm:cxn modelId="{00DB1FC2-E434-4478-B27B-6243C9453933}" type="presOf" srcId="{80B3EA07-6CBD-4AF3-A469-8FE667C256C8}" destId="{881D3FDF-70E3-4C20-A035-FB1E5FCECFD0}" srcOrd="0" destOrd="0" presId="urn:microsoft.com/office/officeart/2018/5/layout/IconLeafLabelList"/>
    <dgm:cxn modelId="{F8627BD9-9311-45E0-B1A1-D9ADA0657712}" type="presOf" srcId="{6F784BF9-6589-4283-9CDE-3172F98B6ED5}" destId="{FF7AC066-E160-445C-A050-6310B76757BD}" srcOrd="0" destOrd="0" presId="urn:microsoft.com/office/officeart/2018/5/layout/IconLeafLabelList"/>
    <dgm:cxn modelId="{3A632103-09C1-43EC-BD37-31708776CA76}" type="presParOf" srcId="{0FCFCF5D-6229-416D-8F64-2843C5CDA85F}" destId="{C40A480F-9636-4B32-BE5F-39E1169A5B79}" srcOrd="0" destOrd="0" presId="urn:microsoft.com/office/officeart/2018/5/layout/IconLeafLabelList"/>
    <dgm:cxn modelId="{BD46153C-DB80-4050-92B1-F1BDB0F5554D}" type="presParOf" srcId="{C40A480F-9636-4B32-BE5F-39E1169A5B79}" destId="{1968F5E1-DC98-426D-BE83-2B71A04FF78A}" srcOrd="0" destOrd="0" presId="urn:microsoft.com/office/officeart/2018/5/layout/IconLeafLabelList"/>
    <dgm:cxn modelId="{279E92EB-3BA3-4B1F-A377-D08E3864D82C}" type="presParOf" srcId="{C40A480F-9636-4B32-BE5F-39E1169A5B79}" destId="{F2F2B37F-850C-4411-9A93-C3EAB2860547}" srcOrd="1" destOrd="0" presId="urn:microsoft.com/office/officeart/2018/5/layout/IconLeafLabelList"/>
    <dgm:cxn modelId="{A2F4B9B3-6659-4943-A234-2DC200C61151}" type="presParOf" srcId="{C40A480F-9636-4B32-BE5F-39E1169A5B79}" destId="{101A6B4F-8273-4E84-B844-8E1D75EA7E21}" srcOrd="2" destOrd="0" presId="urn:microsoft.com/office/officeart/2018/5/layout/IconLeafLabelList"/>
    <dgm:cxn modelId="{65B3FF2F-02FA-4DC8-94A8-F0D2E252AFBA}" type="presParOf" srcId="{C40A480F-9636-4B32-BE5F-39E1169A5B79}" destId="{F2690C27-9D8C-4737-ACBA-349F62CA1344}" srcOrd="3" destOrd="0" presId="urn:microsoft.com/office/officeart/2018/5/layout/IconLeafLabelList"/>
    <dgm:cxn modelId="{8A5D6429-6855-42FE-994A-E8CD65F5F86F}" type="presParOf" srcId="{0FCFCF5D-6229-416D-8F64-2843C5CDA85F}" destId="{140931A2-E238-4237-B30B-6A061AC49A74}" srcOrd="1" destOrd="0" presId="urn:microsoft.com/office/officeart/2018/5/layout/IconLeafLabelList"/>
    <dgm:cxn modelId="{1D31B4C0-BD7B-45D4-A29B-C377B9DB5807}" type="presParOf" srcId="{0FCFCF5D-6229-416D-8F64-2843C5CDA85F}" destId="{4289DC4E-2CF4-4BC5-993B-DDFE9A0523FB}" srcOrd="2" destOrd="0" presId="urn:microsoft.com/office/officeart/2018/5/layout/IconLeafLabelList"/>
    <dgm:cxn modelId="{9F192E06-198A-4A60-9057-69329F748D98}" type="presParOf" srcId="{4289DC4E-2CF4-4BC5-993B-DDFE9A0523FB}" destId="{9096473C-A588-42C0-9586-0475B2AB4CB9}" srcOrd="0" destOrd="0" presId="urn:microsoft.com/office/officeart/2018/5/layout/IconLeafLabelList"/>
    <dgm:cxn modelId="{B711DEB1-5144-4631-8804-26268E26E22C}" type="presParOf" srcId="{4289DC4E-2CF4-4BC5-993B-DDFE9A0523FB}" destId="{BD556C4B-7DEA-411A-BBD4-9F98A9C5E615}" srcOrd="1" destOrd="0" presId="urn:microsoft.com/office/officeart/2018/5/layout/IconLeafLabelList"/>
    <dgm:cxn modelId="{B914A015-92D6-4853-8DAF-E8973546A481}" type="presParOf" srcId="{4289DC4E-2CF4-4BC5-993B-DDFE9A0523FB}" destId="{EC7A6641-1937-4418-8D7A-4942835E8B06}" srcOrd="2" destOrd="0" presId="urn:microsoft.com/office/officeart/2018/5/layout/IconLeafLabelList"/>
    <dgm:cxn modelId="{812791B2-5DFC-4F95-8F06-0FE048D88E9A}" type="presParOf" srcId="{4289DC4E-2CF4-4BC5-993B-DDFE9A0523FB}" destId="{881D3FDF-70E3-4C20-A035-FB1E5FCECFD0}" srcOrd="3" destOrd="0" presId="urn:microsoft.com/office/officeart/2018/5/layout/IconLeafLabelList"/>
    <dgm:cxn modelId="{208F4FAC-39CA-4840-88E5-C2DBA414C459}" type="presParOf" srcId="{0FCFCF5D-6229-416D-8F64-2843C5CDA85F}" destId="{F50194AF-E161-4ADB-95BF-FC74DDEDF0B0}" srcOrd="3" destOrd="0" presId="urn:microsoft.com/office/officeart/2018/5/layout/IconLeafLabelList"/>
    <dgm:cxn modelId="{033C3057-8F62-4436-9803-B25B822DC8AC}" type="presParOf" srcId="{0FCFCF5D-6229-416D-8F64-2843C5CDA85F}" destId="{ADCF1FC6-2977-4CCA-87DB-7C6328FDDB58}" srcOrd="4" destOrd="0" presId="urn:microsoft.com/office/officeart/2018/5/layout/IconLeafLabelList"/>
    <dgm:cxn modelId="{C50C7CDD-5C34-45F6-819A-E1CC4E63BB82}" type="presParOf" srcId="{ADCF1FC6-2977-4CCA-87DB-7C6328FDDB58}" destId="{D52CB816-5FC3-4AB9-BBED-B56D28A6001F}" srcOrd="0" destOrd="0" presId="urn:microsoft.com/office/officeart/2018/5/layout/IconLeafLabelList"/>
    <dgm:cxn modelId="{05392C96-9EA9-4B73-B9E8-60AEDFF0CE03}" type="presParOf" srcId="{ADCF1FC6-2977-4CCA-87DB-7C6328FDDB58}" destId="{E256D220-94C3-47AB-90FB-6785A6349799}" srcOrd="1" destOrd="0" presId="urn:microsoft.com/office/officeart/2018/5/layout/IconLeafLabelList"/>
    <dgm:cxn modelId="{DCB77AF6-85B7-438E-8C87-AF1A131253FD}" type="presParOf" srcId="{ADCF1FC6-2977-4CCA-87DB-7C6328FDDB58}" destId="{607B04CC-88C5-49DB-A6FF-79850E3C4466}" srcOrd="2" destOrd="0" presId="urn:microsoft.com/office/officeart/2018/5/layout/IconLeafLabelList"/>
    <dgm:cxn modelId="{17F59E56-32FD-4781-BC7F-1F4EFCACACB1}" type="presParOf" srcId="{ADCF1FC6-2977-4CCA-87DB-7C6328FDDB58}" destId="{FF7AC066-E160-445C-A050-6310B76757BD}" srcOrd="3" destOrd="0" presId="urn:microsoft.com/office/officeart/2018/5/layout/IconLeafLabelList"/>
    <dgm:cxn modelId="{D476FB59-ABA4-4A93-901D-2CF2821EA7BA}" type="presParOf" srcId="{0FCFCF5D-6229-416D-8F64-2843C5CDA85F}" destId="{E657F989-16BC-4F71-971A-4D84BBC6D881}" srcOrd="5" destOrd="0" presId="urn:microsoft.com/office/officeart/2018/5/layout/IconLeafLabelList"/>
    <dgm:cxn modelId="{2F4C5129-DF52-4838-A283-503D543BE820}" type="presParOf" srcId="{0FCFCF5D-6229-416D-8F64-2843C5CDA85F}" destId="{0277683C-8B3B-410B-98E4-E527FC64B160}" srcOrd="6" destOrd="0" presId="urn:microsoft.com/office/officeart/2018/5/layout/IconLeafLabelList"/>
    <dgm:cxn modelId="{765F4471-14C0-4905-8D8A-A1DB4DFA535E}" type="presParOf" srcId="{0277683C-8B3B-410B-98E4-E527FC64B160}" destId="{C78EDF40-3050-4D1F-8588-80D8A7B675EA}" srcOrd="0" destOrd="0" presId="urn:microsoft.com/office/officeart/2018/5/layout/IconLeafLabelList"/>
    <dgm:cxn modelId="{38052774-D2CB-41E8-9F3B-1AB6DBD6DE20}" type="presParOf" srcId="{0277683C-8B3B-410B-98E4-E527FC64B160}" destId="{8832405B-C9AB-4174-A5E9-680DCA92F5F7}" srcOrd="1" destOrd="0" presId="urn:microsoft.com/office/officeart/2018/5/layout/IconLeafLabelList"/>
    <dgm:cxn modelId="{47DCCBDB-1623-47D8-AB07-9CCE63A13FD8}" type="presParOf" srcId="{0277683C-8B3B-410B-98E4-E527FC64B160}" destId="{B1EDF707-1916-4685-ABDF-8CE97560F432}" srcOrd="2" destOrd="0" presId="urn:microsoft.com/office/officeart/2018/5/layout/IconLeafLabelList"/>
    <dgm:cxn modelId="{C48D62E9-6598-4164-9056-82F94493C52D}" type="presParOf" srcId="{0277683C-8B3B-410B-98E4-E527FC64B160}" destId="{367E1836-80F1-4B51-9551-D4700C31EFAD}" srcOrd="3" destOrd="0" presId="urn:microsoft.com/office/officeart/2018/5/layout/IconLeafLabelList"/>
    <dgm:cxn modelId="{7840D35F-5F1F-4951-9F74-2A1CF47E511C}" type="presParOf" srcId="{0FCFCF5D-6229-416D-8F64-2843C5CDA85F}" destId="{D799C1D3-0998-4B08-AE8E-D1E11BFB6A91}" srcOrd="7" destOrd="0" presId="urn:microsoft.com/office/officeart/2018/5/layout/IconLeafLabelList"/>
    <dgm:cxn modelId="{E2D44744-B629-4705-983E-3A553F9FDCE8}" type="presParOf" srcId="{0FCFCF5D-6229-416D-8F64-2843C5CDA85F}" destId="{034E055F-E73F-4800-A8D9-87E9CF281E5A}" srcOrd="8" destOrd="0" presId="urn:microsoft.com/office/officeart/2018/5/layout/IconLeafLabelList"/>
    <dgm:cxn modelId="{77F60720-E643-4556-9BE3-F150DF7F568D}" type="presParOf" srcId="{034E055F-E73F-4800-A8D9-87E9CF281E5A}" destId="{EF44EA86-2C92-491B-AF9A-2BBCB2964670}" srcOrd="0" destOrd="0" presId="urn:microsoft.com/office/officeart/2018/5/layout/IconLeafLabelList"/>
    <dgm:cxn modelId="{AEEE5653-590A-4F7C-808D-C7B5418A0E6B}" type="presParOf" srcId="{034E055F-E73F-4800-A8D9-87E9CF281E5A}" destId="{119E8754-1410-441D-AB28-3D28B49FF63D}" srcOrd="1" destOrd="0" presId="urn:microsoft.com/office/officeart/2018/5/layout/IconLeafLabelList"/>
    <dgm:cxn modelId="{65DC9252-7E2E-41F5-85BA-44B7FB13D367}" type="presParOf" srcId="{034E055F-E73F-4800-A8D9-87E9CF281E5A}" destId="{61BBA06F-1544-44B4-8757-ABC4D340E19C}" srcOrd="2" destOrd="0" presId="urn:microsoft.com/office/officeart/2018/5/layout/IconLeafLabelList"/>
    <dgm:cxn modelId="{9352E6A4-5ED9-4A5E-9054-5365F69015EB}" type="presParOf" srcId="{034E055F-E73F-4800-A8D9-87E9CF281E5A}" destId="{03EF1A2C-0B14-4FB0-BA3A-87E8AEC3A30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C2F28D-68A4-4A75-9891-73CD67B6884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16F72A-F2B9-4CCA-B1D5-51CFDFEA1C5C}">
      <dgm:prSet/>
      <dgm:spPr/>
      <dgm:t>
        <a:bodyPr/>
        <a:lstStyle/>
        <a:p>
          <a:r>
            <a:rPr lang="en-US" dirty="0" err="1"/>
            <a:t>M.Sc</a:t>
          </a:r>
          <a:r>
            <a:rPr lang="en-US" dirty="0"/>
            <a:t>  - AU, IIT (JAM)</a:t>
          </a:r>
        </a:p>
      </dgm:t>
    </dgm:pt>
    <dgm:pt modelId="{A5384CB3-A7E9-45D0-A422-C3AA3CA0515E}" type="parTrans" cxnId="{4F7E24B2-C984-4A5C-9E65-AEBFA62660C0}">
      <dgm:prSet/>
      <dgm:spPr/>
      <dgm:t>
        <a:bodyPr/>
        <a:lstStyle/>
        <a:p>
          <a:endParaRPr lang="en-US"/>
        </a:p>
      </dgm:t>
    </dgm:pt>
    <dgm:pt modelId="{15AB3370-30CA-4BD3-98A1-F855AF44BBDA}" type="sibTrans" cxnId="{4F7E24B2-C984-4A5C-9E65-AEBFA62660C0}">
      <dgm:prSet/>
      <dgm:spPr/>
      <dgm:t>
        <a:bodyPr/>
        <a:lstStyle/>
        <a:p>
          <a:endParaRPr lang="en-US"/>
        </a:p>
      </dgm:t>
    </dgm:pt>
    <dgm:pt modelId="{B87DC85E-B27C-48CB-BAEC-2BDFB3C58017}">
      <dgm:prSet/>
      <dgm:spPr/>
      <dgm:t>
        <a:bodyPr/>
        <a:lstStyle/>
        <a:p>
          <a:r>
            <a:rPr lang="en-US"/>
            <a:t>M.Sc in Madras University</a:t>
          </a:r>
        </a:p>
      </dgm:t>
    </dgm:pt>
    <dgm:pt modelId="{B1AA68CB-430F-4409-BAE6-CCFA08D823E5}" type="parTrans" cxnId="{E6E85DC3-6291-4AC9-9D13-793A75048D81}">
      <dgm:prSet/>
      <dgm:spPr/>
      <dgm:t>
        <a:bodyPr/>
        <a:lstStyle/>
        <a:p>
          <a:endParaRPr lang="en-US"/>
        </a:p>
      </dgm:t>
    </dgm:pt>
    <dgm:pt modelId="{042F840C-4E91-4E74-90F1-F41BF7232BC9}" type="sibTrans" cxnId="{E6E85DC3-6291-4AC9-9D13-793A75048D81}">
      <dgm:prSet/>
      <dgm:spPr/>
      <dgm:t>
        <a:bodyPr/>
        <a:lstStyle/>
        <a:p>
          <a:endParaRPr lang="en-US"/>
        </a:p>
      </dgm:t>
    </dgm:pt>
    <dgm:pt modelId="{2D99AF24-0AF7-4A3F-BDCA-758B070E7C56}">
      <dgm:prSet/>
      <dgm:spPr/>
      <dgm:t>
        <a:bodyPr/>
        <a:lstStyle/>
        <a:p>
          <a:r>
            <a:rPr lang="en-US"/>
            <a:t>M.Sc. Criminology and Criminal Justice Science</a:t>
          </a:r>
        </a:p>
      </dgm:t>
    </dgm:pt>
    <dgm:pt modelId="{6F57005C-0969-4B46-93C8-0E84596237FA}" type="parTrans" cxnId="{23C59385-14B8-4BDC-95A3-6243FDED38ED}">
      <dgm:prSet/>
      <dgm:spPr/>
      <dgm:t>
        <a:bodyPr/>
        <a:lstStyle/>
        <a:p>
          <a:endParaRPr lang="en-US"/>
        </a:p>
      </dgm:t>
    </dgm:pt>
    <dgm:pt modelId="{CA105DC8-DE1F-4C4C-BAC6-C6EF1023E00C}" type="sibTrans" cxnId="{23C59385-14B8-4BDC-95A3-6243FDED38ED}">
      <dgm:prSet/>
      <dgm:spPr/>
      <dgm:t>
        <a:bodyPr/>
        <a:lstStyle/>
        <a:p>
          <a:endParaRPr lang="en-US"/>
        </a:p>
      </dgm:t>
    </dgm:pt>
    <dgm:pt modelId="{7DA65CC2-50F0-4A01-8EA5-461C3973DA15}">
      <dgm:prSet/>
      <dgm:spPr/>
      <dgm:t>
        <a:bodyPr/>
        <a:lstStyle/>
        <a:p>
          <a:r>
            <a:rPr lang="en-US"/>
            <a:t>M.Sc. Cyber Forensics &amp; Information Security</a:t>
          </a:r>
        </a:p>
      </dgm:t>
    </dgm:pt>
    <dgm:pt modelId="{F298D984-3A55-4172-ACB4-348945C77F42}" type="parTrans" cxnId="{8BC19C0A-0A30-49D9-AC0F-8BACBB5DC7D9}">
      <dgm:prSet/>
      <dgm:spPr/>
      <dgm:t>
        <a:bodyPr/>
        <a:lstStyle/>
        <a:p>
          <a:endParaRPr lang="en-US"/>
        </a:p>
      </dgm:t>
    </dgm:pt>
    <dgm:pt modelId="{C8289426-5823-4EBA-A639-06F611B01DF1}" type="sibTrans" cxnId="{8BC19C0A-0A30-49D9-AC0F-8BACBB5DC7D9}">
      <dgm:prSet/>
      <dgm:spPr/>
      <dgm:t>
        <a:bodyPr/>
        <a:lstStyle/>
        <a:p>
          <a:endParaRPr lang="en-US"/>
        </a:p>
      </dgm:t>
    </dgm:pt>
    <dgm:pt modelId="{A7BBA73B-0178-40EB-9785-C8BC6D18E4A1}">
      <dgm:prSet/>
      <dgm:spPr/>
      <dgm:t>
        <a:bodyPr/>
        <a:lstStyle/>
        <a:p>
          <a:r>
            <a:rPr lang="en-US"/>
            <a:t>M.Sc. Statistics</a:t>
          </a:r>
        </a:p>
      </dgm:t>
    </dgm:pt>
    <dgm:pt modelId="{6BBEE82B-27A1-4D8B-8DEA-04A6CD03CB42}" type="parTrans" cxnId="{F15F53F6-E813-417D-B48A-4C7BF8BD5C5D}">
      <dgm:prSet/>
      <dgm:spPr/>
      <dgm:t>
        <a:bodyPr/>
        <a:lstStyle/>
        <a:p>
          <a:endParaRPr lang="en-US"/>
        </a:p>
      </dgm:t>
    </dgm:pt>
    <dgm:pt modelId="{612FA87A-33E6-40EE-A956-154A504BE94D}" type="sibTrans" cxnId="{F15F53F6-E813-417D-B48A-4C7BF8BD5C5D}">
      <dgm:prSet/>
      <dgm:spPr/>
      <dgm:t>
        <a:bodyPr/>
        <a:lstStyle/>
        <a:p>
          <a:endParaRPr lang="en-US"/>
        </a:p>
      </dgm:t>
    </dgm:pt>
    <dgm:pt modelId="{4756C6C8-5BD9-4028-80A9-81225D46EBAA}">
      <dgm:prSet/>
      <dgm:spPr/>
      <dgm:t>
        <a:bodyPr/>
        <a:lstStyle/>
        <a:p>
          <a:r>
            <a:rPr lang="en-US"/>
            <a:t>M.Sc .Actuarial Science</a:t>
          </a:r>
        </a:p>
      </dgm:t>
    </dgm:pt>
    <dgm:pt modelId="{E82D5693-BB7A-427F-B7D7-4DD7454A3AD0}" type="parTrans" cxnId="{F6F3DC85-11D9-45FF-BFED-24BF90EB3F9C}">
      <dgm:prSet/>
      <dgm:spPr/>
      <dgm:t>
        <a:bodyPr/>
        <a:lstStyle/>
        <a:p>
          <a:endParaRPr lang="en-US"/>
        </a:p>
      </dgm:t>
    </dgm:pt>
    <dgm:pt modelId="{4E715026-4807-4A9D-A34B-3883F303310B}" type="sibTrans" cxnId="{F6F3DC85-11D9-45FF-BFED-24BF90EB3F9C}">
      <dgm:prSet/>
      <dgm:spPr/>
      <dgm:t>
        <a:bodyPr/>
        <a:lstStyle/>
        <a:p>
          <a:endParaRPr lang="en-US"/>
        </a:p>
      </dgm:t>
    </dgm:pt>
    <dgm:pt modelId="{9D08D408-C245-4C98-A1D5-C4554018EA71}">
      <dgm:prSet/>
      <dgm:spPr/>
      <dgm:t>
        <a:bodyPr/>
        <a:lstStyle/>
        <a:p>
          <a:r>
            <a:rPr lang="en-US"/>
            <a:t>M.Sc. Polymer Chemistry</a:t>
          </a:r>
        </a:p>
      </dgm:t>
    </dgm:pt>
    <dgm:pt modelId="{A2176EB8-B15E-426D-B05E-10B4FEA8398F}" type="parTrans" cxnId="{72CB440D-92F7-4C1B-AC6A-0641C456B71B}">
      <dgm:prSet/>
      <dgm:spPr/>
      <dgm:t>
        <a:bodyPr/>
        <a:lstStyle/>
        <a:p>
          <a:endParaRPr lang="en-US"/>
        </a:p>
      </dgm:t>
    </dgm:pt>
    <dgm:pt modelId="{FA908F05-41E9-4B95-BDB3-C32E449A54B6}" type="sibTrans" cxnId="{72CB440D-92F7-4C1B-AC6A-0641C456B71B}">
      <dgm:prSet/>
      <dgm:spPr/>
      <dgm:t>
        <a:bodyPr/>
        <a:lstStyle/>
        <a:p>
          <a:endParaRPr lang="en-US"/>
        </a:p>
      </dgm:t>
    </dgm:pt>
    <dgm:pt modelId="{97D9C8E0-7649-400D-86E2-A250254B07A2}">
      <dgm:prSet/>
      <dgm:spPr/>
      <dgm:t>
        <a:bodyPr/>
        <a:lstStyle/>
        <a:p>
          <a:r>
            <a:rPr lang="en-US"/>
            <a:t>M.Sc. Analytical Chemistry </a:t>
          </a:r>
        </a:p>
      </dgm:t>
    </dgm:pt>
    <dgm:pt modelId="{9EF5511A-C64C-4084-BD42-2531201FE2A9}" type="parTrans" cxnId="{D981F3EC-F5B1-4E9B-86C7-BA13469CD127}">
      <dgm:prSet/>
      <dgm:spPr/>
      <dgm:t>
        <a:bodyPr/>
        <a:lstStyle/>
        <a:p>
          <a:endParaRPr lang="en-US"/>
        </a:p>
      </dgm:t>
    </dgm:pt>
    <dgm:pt modelId="{47C55C97-C542-4547-B40F-EAC913CA6D79}" type="sibTrans" cxnId="{D981F3EC-F5B1-4E9B-86C7-BA13469CD127}">
      <dgm:prSet/>
      <dgm:spPr/>
      <dgm:t>
        <a:bodyPr/>
        <a:lstStyle/>
        <a:p>
          <a:endParaRPr lang="en-US"/>
        </a:p>
      </dgm:t>
    </dgm:pt>
    <dgm:pt modelId="{78BDD5C9-8CF7-4004-AA21-019BA663715C}">
      <dgm:prSet/>
      <dgm:spPr/>
      <dgm:t>
        <a:bodyPr/>
        <a:lstStyle/>
        <a:p>
          <a:r>
            <a:rPr lang="en-US"/>
            <a:t>M.Sc. Medical Biochemistry </a:t>
          </a:r>
        </a:p>
      </dgm:t>
    </dgm:pt>
    <dgm:pt modelId="{5FAF30D4-DFBD-4264-BA8E-C0882CC6B24E}" type="parTrans" cxnId="{BCD529EA-879C-4C6D-890F-96F58B9685CB}">
      <dgm:prSet/>
      <dgm:spPr/>
      <dgm:t>
        <a:bodyPr/>
        <a:lstStyle/>
        <a:p>
          <a:endParaRPr lang="en-US"/>
        </a:p>
      </dgm:t>
    </dgm:pt>
    <dgm:pt modelId="{A1BD2760-A62D-402D-9D43-E0B12756F024}" type="sibTrans" cxnId="{BCD529EA-879C-4C6D-890F-96F58B9685CB}">
      <dgm:prSet/>
      <dgm:spPr/>
      <dgm:t>
        <a:bodyPr/>
        <a:lstStyle/>
        <a:p>
          <a:endParaRPr lang="en-US"/>
        </a:p>
      </dgm:t>
    </dgm:pt>
    <dgm:pt modelId="{66238B97-A765-4F12-AA09-68067E2891E1}">
      <dgm:prSet/>
      <dgm:spPr/>
      <dgm:t>
        <a:bodyPr/>
        <a:lstStyle/>
        <a:p>
          <a:r>
            <a:rPr lang="en-US"/>
            <a:t>M.Sc. Energy and Materials Science</a:t>
          </a:r>
        </a:p>
      </dgm:t>
    </dgm:pt>
    <dgm:pt modelId="{A654D0F2-9DB1-4313-B519-882A4318DAF3}" type="parTrans" cxnId="{5E1F952A-721A-4AB3-B620-C4FADF84CDAC}">
      <dgm:prSet/>
      <dgm:spPr/>
      <dgm:t>
        <a:bodyPr/>
        <a:lstStyle/>
        <a:p>
          <a:endParaRPr lang="en-US"/>
        </a:p>
      </dgm:t>
    </dgm:pt>
    <dgm:pt modelId="{4F98C17A-9A3C-4439-989E-8957C2095B2F}" type="sibTrans" cxnId="{5E1F952A-721A-4AB3-B620-C4FADF84CDAC}">
      <dgm:prSet/>
      <dgm:spPr/>
      <dgm:t>
        <a:bodyPr/>
        <a:lstStyle/>
        <a:p>
          <a:endParaRPr lang="en-US"/>
        </a:p>
      </dgm:t>
    </dgm:pt>
    <dgm:pt modelId="{2D0DE76E-9DBD-45A5-A58A-994C39BB78B1}">
      <dgm:prSet/>
      <dgm:spPr/>
      <dgm:t>
        <a:bodyPr/>
        <a:lstStyle/>
        <a:p>
          <a:r>
            <a:rPr lang="en-US"/>
            <a:t>M.Sc. Biophysics </a:t>
          </a:r>
        </a:p>
      </dgm:t>
    </dgm:pt>
    <dgm:pt modelId="{3096C3F9-B595-4A92-A78B-2C4206F9505B}" type="parTrans" cxnId="{310F4C3A-0255-477C-84BA-D324CF0F65C4}">
      <dgm:prSet/>
      <dgm:spPr/>
      <dgm:t>
        <a:bodyPr/>
        <a:lstStyle/>
        <a:p>
          <a:endParaRPr lang="en-US"/>
        </a:p>
      </dgm:t>
    </dgm:pt>
    <dgm:pt modelId="{C922BCEA-A32A-414F-A36D-C263DFF78D47}" type="sibTrans" cxnId="{310F4C3A-0255-477C-84BA-D324CF0F65C4}">
      <dgm:prSet/>
      <dgm:spPr/>
      <dgm:t>
        <a:bodyPr/>
        <a:lstStyle/>
        <a:p>
          <a:endParaRPr lang="en-US"/>
        </a:p>
      </dgm:t>
    </dgm:pt>
    <dgm:pt modelId="{CFFE8C50-EA8B-40F2-9E1F-6965C5508CE6}">
      <dgm:prSet/>
      <dgm:spPr/>
      <dgm:t>
        <a:bodyPr/>
        <a:lstStyle/>
        <a:p>
          <a:r>
            <a:rPr lang="en-US"/>
            <a:t>M.Sc. Neuroscience </a:t>
          </a:r>
        </a:p>
      </dgm:t>
    </dgm:pt>
    <dgm:pt modelId="{2848715E-DA2B-4C8A-B289-2D4F486218C1}" type="parTrans" cxnId="{70DD26E3-F8F6-41CB-A40C-CA0E0A744996}">
      <dgm:prSet/>
      <dgm:spPr/>
      <dgm:t>
        <a:bodyPr/>
        <a:lstStyle/>
        <a:p>
          <a:endParaRPr lang="en-US"/>
        </a:p>
      </dgm:t>
    </dgm:pt>
    <dgm:pt modelId="{3C741A66-A3E7-45FC-8C53-FDB82303F70D}" type="sibTrans" cxnId="{70DD26E3-F8F6-41CB-A40C-CA0E0A744996}">
      <dgm:prSet/>
      <dgm:spPr/>
      <dgm:t>
        <a:bodyPr/>
        <a:lstStyle/>
        <a:p>
          <a:endParaRPr lang="en-US"/>
        </a:p>
      </dgm:t>
    </dgm:pt>
    <dgm:pt modelId="{4CFEF602-3B1C-4EA1-9AAC-DA01A35683C0}">
      <dgm:prSet/>
      <dgm:spPr/>
      <dgm:t>
        <a:bodyPr/>
        <a:lstStyle/>
        <a:p>
          <a:r>
            <a:rPr lang="en-US"/>
            <a:t>M.Sc. Bio- Photonics</a:t>
          </a:r>
        </a:p>
      </dgm:t>
    </dgm:pt>
    <dgm:pt modelId="{44A47272-B736-41D3-8C81-8DF4C9CC8FAE}" type="parTrans" cxnId="{1D811540-CC40-46E2-9CB8-0A4BB407F7E9}">
      <dgm:prSet/>
      <dgm:spPr/>
      <dgm:t>
        <a:bodyPr/>
        <a:lstStyle/>
        <a:p>
          <a:endParaRPr lang="en-US"/>
        </a:p>
      </dgm:t>
    </dgm:pt>
    <dgm:pt modelId="{474BBFC7-B152-444F-BB49-4390FA57A752}" type="sibTrans" cxnId="{1D811540-CC40-46E2-9CB8-0A4BB407F7E9}">
      <dgm:prSet/>
      <dgm:spPr/>
      <dgm:t>
        <a:bodyPr/>
        <a:lstStyle/>
        <a:p>
          <a:endParaRPr lang="en-US"/>
        </a:p>
      </dgm:t>
    </dgm:pt>
    <dgm:pt modelId="{1CF7BA6C-07C0-4AAA-8B73-392E027EB9F5}">
      <dgm:prSet/>
      <dgm:spPr/>
      <dgm:t>
        <a:bodyPr/>
        <a:lstStyle/>
        <a:p>
          <a:r>
            <a:rPr lang="en-US"/>
            <a:t>M.Sc. Nanoscience &amp; Nanotechnology</a:t>
          </a:r>
        </a:p>
      </dgm:t>
    </dgm:pt>
    <dgm:pt modelId="{8A8667E8-4CD5-4E6B-8917-D49F3DF0D9C3}" type="parTrans" cxnId="{277484F6-E549-40D2-B5D3-89FB8DE62941}">
      <dgm:prSet/>
      <dgm:spPr/>
      <dgm:t>
        <a:bodyPr/>
        <a:lstStyle/>
        <a:p>
          <a:endParaRPr lang="en-US"/>
        </a:p>
      </dgm:t>
    </dgm:pt>
    <dgm:pt modelId="{1782CB51-8517-4D57-9891-84747F69A050}" type="sibTrans" cxnId="{277484F6-E549-40D2-B5D3-89FB8DE62941}">
      <dgm:prSet/>
      <dgm:spPr/>
      <dgm:t>
        <a:bodyPr/>
        <a:lstStyle/>
        <a:p>
          <a:endParaRPr lang="en-US"/>
        </a:p>
      </dgm:t>
    </dgm:pt>
    <dgm:pt modelId="{C8F0C9F6-9CEE-4D7A-A54D-449A8362DB74}">
      <dgm:prSet/>
      <dgm:spPr/>
      <dgm:t>
        <a:bodyPr/>
        <a:lstStyle/>
        <a:p>
          <a:r>
            <a:rPr lang="en-US"/>
            <a:t>M.Sc. Applied Geography</a:t>
          </a:r>
        </a:p>
      </dgm:t>
    </dgm:pt>
    <dgm:pt modelId="{A5B72C72-50BD-4F0A-A9D4-57D6B655AEA3}" type="parTrans" cxnId="{0E3D7FDC-CE06-4598-9395-AF2BBAE085EC}">
      <dgm:prSet/>
      <dgm:spPr/>
      <dgm:t>
        <a:bodyPr/>
        <a:lstStyle/>
        <a:p>
          <a:endParaRPr lang="en-US"/>
        </a:p>
      </dgm:t>
    </dgm:pt>
    <dgm:pt modelId="{417AE979-A448-47A5-9F0E-8EECB2C6AA27}" type="sibTrans" cxnId="{0E3D7FDC-CE06-4598-9395-AF2BBAE085EC}">
      <dgm:prSet/>
      <dgm:spPr/>
      <dgm:t>
        <a:bodyPr/>
        <a:lstStyle/>
        <a:p>
          <a:endParaRPr lang="en-US"/>
        </a:p>
      </dgm:t>
    </dgm:pt>
    <dgm:pt modelId="{2FA9D1B6-CE3A-4906-8DFD-C04637D0953A}" type="pres">
      <dgm:prSet presAssocID="{84C2F28D-68A4-4A75-9891-73CD67B6884C}" presName="linear" presStyleCnt="0">
        <dgm:presLayoutVars>
          <dgm:dir/>
          <dgm:animLvl val="lvl"/>
          <dgm:resizeHandles val="exact"/>
        </dgm:presLayoutVars>
      </dgm:prSet>
      <dgm:spPr/>
    </dgm:pt>
    <dgm:pt modelId="{0A72FF29-DA95-4425-A3A4-F8F8894AF5D3}" type="pres">
      <dgm:prSet presAssocID="{5A16F72A-F2B9-4CCA-B1D5-51CFDFEA1C5C}" presName="parentLin" presStyleCnt="0"/>
      <dgm:spPr/>
    </dgm:pt>
    <dgm:pt modelId="{4F475C76-9A5E-4E8F-852F-DA89A922D781}" type="pres">
      <dgm:prSet presAssocID="{5A16F72A-F2B9-4CCA-B1D5-51CFDFEA1C5C}" presName="parentLeftMargin" presStyleLbl="node1" presStyleIdx="0" presStyleCnt="2"/>
      <dgm:spPr/>
    </dgm:pt>
    <dgm:pt modelId="{4B99FB85-94D6-4688-9DC5-6280E274F6A6}" type="pres">
      <dgm:prSet presAssocID="{5A16F72A-F2B9-4CCA-B1D5-51CFDFEA1C5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2CDB9C8-2EE6-4779-94EC-48032C79C438}" type="pres">
      <dgm:prSet presAssocID="{5A16F72A-F2B9-4CCA-B1D5-51CFDFEA1C5C}" presName="negativeSpace" presStyleCnt="0"/>
      <dgm:spPr/>
    </dgm:pt>
    <dgm:pt modelId="{EFDF5138-1808-4842-A8E0-0A6705D89F26}" type="pres">
      <dgm:prSet presAssocID="{5A16F72A-F2B9-4CCA-B1D5-51CFDFEA1C5C}" presName="childText" presStyleLbl="conFgAcc1" presStyleIdx="0" presStyleCnt="2">
        <dgm:presLayoutVars>
          <dgm:bulletEnabled val="1"/>
        </dgm:presLayoutVars>
      </dgm:prSet>
      <dgm:spPr/>
    </dgm:pt>
    <dgm:pt modelId="{2667FE37-0DDF-4304-8130-071D1968DA09}" type="pres">
      <dgm:prSet presAssocID="{15AB3370-30CA-4BD3-98A1-F855AF44BBDA}" presName="spaceBetweenRectangles" presStyleCnt="0"/>
      <dgm:spPr/>
    </dgm:pt>
    <dgm:pt modelId="{9B7A54FD-68AF-4A59-8DC0-18B14CDEF8A2}" type="pres">
      <dgm:prSet presAssocID="{B87DC85E-B27C-48CB-BAEC-2BDFB3C58017}" presName="parentLin" presStyleCnt="0"/>
      <dgm:spPr/>
    </dgm:pt>
    <dgm:pt modelId="{460CB43E-6B4C-470B-9A73-DC169BFD119B}" type="pres">
      <dgm:prSet presAssocID="{B87DC85E-B27C-48CB-BAEC-2BDFB3C58017}" presName="parentLeftMargin" presStyleLbl="node1" presStyleIdx="0" presStyleCnt="2"/>
      <dgm:spPr/>
    </dgm:pt>
    <dgm:pt modelId="{4444D9C9-CF09-4B40-8662-E7073BCBD556}" type="pres">
      <dgm:prSet presAssocID="{B87DC85E-B27C-48CB-BAEC-2BDFB3C5801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D5B4E33-DAE9-47D3-8719-A44051176C3C}" type="pres">
      <dgm:prSet presAssocID="{B87DC85E-B27C-48CB-BAEC-2BDFB3C58017}" presName="negativeSpace" presStyleCnt="0"/>
      <dgm:spPr/>
    </dgm:pt>
    <dgm:pt modelId="{39092C5E-3F23-495F-A69E-97291EB86A80}" type="pres">
      <dgm:prSet presAssocID="{B87DC85E-B27C-48CB-BAEC-2BDFB3C5801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C19C0A-0A30-49D9-AC0F-8BACBB5DC7D9}" srcId="{B87DC85E-B27C-48CB-BAEC-2BDFB3C58017}" destId="{7DA65CC2-50F0-4A01-8EA5-461C3973DA15}" srcOrd="1" destOrd="0" parTransId="{F298D984-3A55-4172-ACB4-348945C77F42}" sibTransId="{C8289426-5823-4EBA-A639-06F611B01DF1}"/>
    <dgm:cxn modelId="{72CB440D-92F7-4C1B-AC6A-0641C456B71B}" srcId="{B87DC85E-B27C-48CB-BAEC-2BDFB3C58017}" destId="{9D08D408-C245-4C98-A1D5-C4554018EA71}" srcOrd="4" destOrd="0" parTransId="{A2176EB8-B15E-426D-B05E-10B4FEA8398F}" sibTransId="{FA908F05-41E9-4B95-BDB3-C32E449A54B6}"/>
    <dgm:cxn modelId="{3FC2DB24-62E0-4E81-AC01-E36D44461738}" type="presOf" srcId="{78BDD5C9-8CF7-4004-AA21-019BA663715C}" destId="{39092C5E-3F23-495F-A69E-97291EB86A80}" srcOrd="0" destOrd="6" presId="urn:microsoft.com/office/officeart/2005/8/layout/list1"/>
    <dgm:cxn modelId="{5E1F952A-721A-4AB3-B620-C4FADF84CDAC}" srcId="{B87DC85E-B27C-48CB-BAEC-2BDFB3C58017}" destId="{66238B97-A765-4F12-AA09-68067E2891E1}" srcOrd="7" destOrd="0" parTransId="{A654D0F2-9DB1-4313-B519-882A4318DAF3}" sibTransId="{4F98C17A-9A3C-4439-989E-8957C2095B2F}"/>
    <dgm:cxn modelId="{561DFC30-0165-4C1D-A2B0-3F7A91AD544B}" type="presOf" srcId="{4CFEF602-3B1C-4EA1-9AAC-DA01A35683C0}" destId="{39092C5E-3F23-495F-A69E-97291EB86A80}" srcOrd="0" destOrd="10" presId="urn:microsoft.com/office/officeart/2005/8/layout/list1"/>
    <dgm:cxn modelId="{310F4C3A-0255-477C-84BA-D324CF0F65C4}" srcId="{B87DC85E-B27C-48CB-BAEC-2BDFB3C58017}" destId="{2D0DE76E-9DBD-45A5-A58A-994C39BB78B1}" srcOrd="8" destOrd="0" parTransId="{3096C3F9-B595-4A92-A78B-2C4206F9505B}" sibTransId="{C922BCEA-A32A-414F-A36D-C263DFF78D47}"/>
    <dgm:cxn modelId="{1D811540-CC40-46E2-9CB8-0A4BB407F7E9}" srcId="{B87DC85E-B27C-48CB-BAEC-2BDFB3C58017}" destId="{4CFEF602-3B1C-4EA1-9AAC-DA01A35683C0}" srcOrd="10" destOrd="0" parTransId="{44A47272-B736-41D3-8C81-8DF4C9CC8FAE}" sibTransId="{474BBFC7-B152-444F-BB49-4390FA57A752}"/>
    <dgm:cxn modelId="{72FA2B66-5D8D-48E2-9B5F-DDF9C12CF19D}" type="presOf" srcId="{2D99AF24-0AF7-4A3F-BDCA-758B070E7C56}" destId="{39092C5E-3F23-495F-A69E-97291EB86A80}" srcOrd="0" destOrd="0" presId="urn:microsoft.com/office/officeart/2005/8/layout/list1"/>
    <dgm:cxn modelId="{287BF84C-E706-484B-B1AF-30D0DC86BA10}" type="presOf" srcId="{CFFE8C50-EA8B-40F2-9E1F-6965C5508CE6}" destId="{39092C5E-3F23-495F-A69E-97291EB86A80}" srcOrd="0" destOrd="9" presId="urn:microsoft.com/office/officeart/2005/8/layout/list1"/>
    <dgm:cxn modelId="{5C27FC4F-72BD-46F2-9B66-C4B73A837C25}" type="presOf" srcId="{66238B97-A765-4F12-AA09-68067E2891E1}" destId="{39092C5E-3F23-495F-A69E-97291EB86A80}" srcOrd="0" destOrd="7" presId="urn:microsoft.com/office/officeart/2005/8/layout/list1"/>
    <dgm:cxn modelId="{68AD8472-18DC-4A2F-AEE0-DF5FB5EBD723}" type="presOf" srcId="{C8F0C9F6-9CEE-4D7A-A54D-449A8362DB74}" destId="{39092C5E-3F23-495F-A69E-97291EB86A80}" srcOrd="0" destOrd="12" presId="urn:microsoft.com/office/officeart/2005/8/layout/list1"/>
    <dgm:cxn modelId="{5DDE3F75-2B6E-4275-8E63-1A93B112503F}" type="presOf" srcId="{B87DC85E-B27C-48CB-BAEC-2BDFB3C58017}" destId="{4444D9C9-CF09-4B40-8662-E7073BCBD556}" srcOrd="1" destOrd="0" presId="urn:microsoft.com/office/officeart/2005/8/layout/list1"/>
    <dgm:cxn modelId="{904D567D-3C01-4206-AED7-91B923C6B7D4}" type="presOf" srcId="{84C2F28D-68A4-4A75-9891-73CD67B6884C}" destId="{2FA9D1B6-CE3A-4906-8DFD-C04637D0953A}" srcOrd="0" destOrd="0" presId="urn:microsoft.com/office/officeart/2005/8/layout/list1"/>
    <dgm:cxn modelId="{58415B80-3619-406A-8D27-4A6498862842}" type="presOf" srcId="{A7BBA73B-0178-40EB-9785-C8BC6D18E4A1}" destId="{39092C5E-3F23-495F-A69E-97291EB86A80}" srcOrd="0" destOrd="2" presId="urn:microsoft.com/office/officeart/2005/8/layout/list1"/>
    <dgm:cxn modelId="{C19C0F81-A31E-4A81-9E34-FD2AC6CA3F09}" type="presOf" srcId="{5A16F72A-F2B9-4CCA-B1D5-51CFDFEA1C5C}" destId="{4B99FB85-94D6-4688-9DC5-6280E274F6A6}" srcOrd="1" destOrd="0" presId="urn:microsoft.com/office/officeart/2005/8/layout/list1"/>
    <dgm:cxn modelId="{23C59385-14B8-4BDC-95A3-6243FDED38ED}" srcId="{B87DC85E-B27C-48CB-BAEC-2BDFB3C58017}" destId="{2D99AF24-0AF7-4A3F-BDCA-758B070E7C56}" srcOrd="0" destOrd="0" parTransId="{6F57005C-0969-4B46-93C8-0E84596237FA}" sibTransId="{CA105DC8-DE1F-4C4C-BAC6-C6EF1023E00C}"/>
    <dgm:cxn modelId="{F6F3DC85-11D9-45FF-BFED-24BF90EB3F9C}" srcId="{B87DC85E-B27C-48CB-BAEC-2BDFB3C58017}" destId="{4756C6C8-5BD9-4028-80A9-81225D46EBAA}" srcOrd="3" destOrd="0" parTransId="{E82D5693-BB7A-427F-B7D7-4DD7454A3AD0}" sibTransId="{4E715026-4807-4A9D-A34B-3883F303310B}"/>
    <dgm:cxn modelId="{8ED25892-4D1E-41EF-A0F6-83A101A08C05}" type="presOf" srcId="{7DA65CC2-50F0-4A01-8EA5-461C3973DA15}" destId="{39092C5E-3F23-495F-A69E-97291EB86A80}" srcOrd="0" destOrd="1" presId="urn:microsoft.com/office/officeart/2005/8/layout/list1"/>
    <dgm:cxn modelId="{C33CA993-90E4-407D-A01B-2D2E15630D93}" type="presOf" srcId="{1CF7BA6C-07C0-4AAA-8B73-392E027EB9F5}" destId="{39092C5E-3F23-495F-A69E-97291EB86A80}" srcOrd="0" destOrd="11" presId="urn:microsoft.com/office/officeart/2005/8/layout/list1"/>
    <dgm:cxn modelId="{4F7E24B2-C984-4A5C-9E65-AEBFA62660C0}" srcId="{84C2F28D-68A4-4A75-9891-73CD67B6884C}" destId="{5A16F72A-F2B9-4CCA-B1D5-51CFDFEA1C5C}" srcOrd="0" destOrd="0" parTransId="{A5384CB3-A7E9-45D0-A422-C3AA3CA0515E}" sibTransId="{15AB3370-30CA-4BD3-98A1-F855AF44BBDA}"/>
    <dgm:cxn modelId="{E772FCB3-5D5A-43FC-9F3E-78D7166D1702}" type="presOf" srcId="{5A16F72A-F2B9-4CCA-B1D5-51CFDFEA1C5C}" destId="{4F475C76-9A5E-4E8F-852F-DA89A922D781}" srcOrd="0" destOrd="0" presId="urn:microsoft.com/office/officeart/2005/8/layout/list1"/>
    <dgm:cxn modelId="{E6E85DC3-6291-4AC9-9D13-793A75048D81}" srcId="{84C2F28D-68A4-4A75-9891-73CD67B6884C}" destId="{B87DC85E-B27C-48CB-BAEC-2BDFB3C58017}" srcOrd="1" destOrd="0" parTransId="{B1AA68CB-430F-4409-BAE6-CCFA08D823E5}" sibTransId="{042F840C-4E91-4E74-90F1-F41BF7232BC9}"/>
    <dgm:cxn modelId="{54C39ECC-8B33-41AC-90AC-E926E6D1258C}" type="presOf" srcId="{9D08D408-C245-4C98-A1D5-C4554018EA71}" destId="{39092C5E-3F23-495F-A69E-97291EB86A80}" srcOrd="0" destOrd="4" presId="urn:microsoft.com/office/officeart/2005/8/layout/list1"/>
    <dgm:cxn modelId="{0E3D7FDC-CE06-4598-9395-AF2BBAE085EC}" srcId="{B87DC85E-B27C-48CB-BAEC-2BDFB3C58017}" destId="{C8F0C9F6-9CEE-4D7A-A54D-449A8362DB74}" srcOrd="12" destOrd="0" parTransId="{A5B72C72-50BD-4F0A-A9D4-57D6B655AEA3}" sibTransId="{417AE979-A448-47A5-9F0E-8EECB2C6AA27}"/>
    <dgm:cxn modelId="{70DD26E3-F8F6-41CB-A40C-CA0E0A744996}" srcId="{B87DC85E-B27C-48CB-BAEC-2BDFB3C58017}" destId="{CFFE8C50-EA8B-40F2-9E1F-6965C5508CE6}" srcOrd="9" destOrd="0" parTransId="{2848715E-DA2B-4C8A-B289-2D4F486218C1}" sibTransId="{3C741A66-A3E7-45FC-8C53-FDB82303F70D}"/>
    <dgm:cxn modelId="{10569BE6-D6B3-420A-930C-C9284C301463}" type="presOf" srcId="{B87DC85E-B27C-48CB-BAEC-2BDFB3C58017}" destId="{460CB43E-6B4C-470B-9A73-DC169BFD119B}" srcOrd="0" destOrd="0" presId="urn:microsoft.com/office/officeart/2005/8/layout/list1"/>
    <dgm:cxn modelId="{BCD529EA-879C-4C6D-890F-96F58B9685CB}" srcId="{B87DC85E-B27C-48CB-BAEC-2BDFB3C58017}" destId="{78BDD5C9-8CF7-4004-AA21-019BA663715C}" srcOrd="6" destOrd="0" parTransId="{5FAF30D4-DFBD-4264-BA8E-C0882CC6B24E}" sibTransId="{A1BD2760-A62D-402D-9D43-E0B12756F024}"/>
    <dgm:cxn modelId="{B2636BEC-DAC0-42CB-9A7D-5027FFDB74E7}" type="presOf" srcId="{4756C6C8-5BD9-4028-80A9-81225D46EBAA}" destId="{39092C5E-3F23-495F-A69E-97291EB86A80}" srcOrd="0" destOrd="3" presId="urn:microsoft.com/office/officeart/2005/8/layout/list1"/>
    <dgm:cxn modelId="{361975EC-CC73-4F98-8649-A20B5D59AEC9}" type="presOf" srcId="{2D0DE76E-9DBD-45A5-A58A-994C39BB78B1}" destId="{39092C5E-3F23-495F-A69E-97291EB86A80}" srcOrd="0" destOrd="8" presId="urn:microsoft.com/office/officeart/2005/8/layout/list1"/>
    <dgm:cxn modelId="{D981F3EC-F5B1-4E9B-86C7-BA13469CD127}" srcId="{B87DC85E-B27C-48CB-BAEC-2BDFB3C58017}" destId="{97D9C8E0-7649-400D-86E2-A250254B07A2}" srcOrd="5" destOrd="0" parTransId="{9EF5511A-C64C-4084-BD42-2531201FE2A9}" sibTransId="{47C55C97-C542-4547-B40F-EAC913CA6D79}"/>
    <dgm:cxn modelId="{D1E05CF6-94D1-41E2-851B-0C648E4308A4}" type="presOf" srcId="{97D9C8E0-7649-400D-86E2-A250254B07A2}" destId="{39092C5E-3F23-495F-A69E-97291EB86A80}" srcOrd="0" destOrd="5" presId="urn:microsoft.com/office/officeart/2005/8/layout/list1"/>
    <dgm:cxn modelId="{F15F53F6-E813-417D-B48A-4C7BF8BD5C5D}" srcId="{B87DC85E-B27C-48CB-BAEC-2BDFB3C58017}" destId="{A7BBA73B-0178-40EB-9785-C8BC6D18E4A1}" srcOrd="2" destOrd="0" parTransId="{6BBEE82B-27A1-4D8B-8DEA-04A6CD03CB42}" sibTransId="{612FA87A-33E6-40EE-A956-154A504BE94D}"/>
    <dgm:cxn modelId="{277484F6-E549-40D2-B5D3-89FB8DE62941}" srcId="{B87DC85E-B27C-48CB-BAEC-2BDFB3C58017}" destId="{1CF7BA6C-07C0-4AAA-8B73-392E027EB9F5}" srcOrd="11" destOrd="0" parTransId="{8A8667E8-4CD5-4E6B-8917-D49F3DF0D9C3}" sibTransId="{1782CB51-8517-4D57-9891-84747F69A050}"/>
    <dgm:cxn modelId="{6DE24F67-5257-4908-91EA-B18D3093DBCA}" type="presParOf" srcId="{2FA9D1B6-CE3A-4906-8DFD-C04637D0953A}" destId="{0A72FF29-DA95-4425-A3A4-F8F8894AF5D3}" srcOrd="0" destOrd="0" presId="urn:microsoft.com/office/officeart/2005/8/layout/list1"/>
    <dgm:cxn modelId="{BA864BF8-162F-4E28-8E3D-8374451FB035}" type="presParOf" srcId="{0A72FF29-DA95-4425-A3A4-F8F8894AF5D3}" destId="{4F475C76-9A5E-4E8F-852F-DA89A922D781}" srcOrd="0" destOrd="0" presId="urn:microsoft.com/office/officeart/2005/8/layout/list1"/>
    <dgm:cxn modelId="{EBDCA456-D416-4607-B536-371EB745CE4E}" type="presParOf" srcId="{0A72FF29-DA95-4425-A3A4-F8F8894AF5D3}" destId="{4B99FB85-94D6-4688-9DC5-6280E274F6A6}" srcOrd="1" destOrd="0" presId="urn:microsoft.com/office/officeart/2005/8/layout/list1"/>
    <dgm:cxn modelId="{CE5F0AA1-8063-42EE-B524-6FCDD5A88FEB}" type="presParOf" srcId="{2FA9D1B6-CE3A-4906-8DFD-C04637D0953A}" destId="{F2CDB9C8-2EE6-4779-94EC-48032C79C438}" srcOrd="1" destOrd="0" presId="urn:microsoft.com/office/officeart/2005/8/layout/list1"/>
    <dgm:cxn modelId="{629433E0-75A8-4D79-88DE-3F962BEBB655}" type="presParOf" srcId="{2FA9D1B6-CE3A-4906-8DFD-C04637D0953A}" destId="{EFDF5138-1808-4842-A8E0-0A6705D89F26}" srcOrd="2" destOrd="0" presId="urn:microsoft.com/office/officeart/2005/8/layout/list1"/>
    <dgm:cxn modelId="{393A185E-F569-4940-955E-F0ECAA9F2FE8}" type="presParOf" srcId="{2FA9D1B6-CE3A-4906-8DFD-C04637D0953A}" destId="{2667FE37-0DDF-4304-8130-071D1968DA09}" srcOrd="3" destOrd="0" presId="urn:microsoft.com/office/officeart/2005/8/layout/list1"/>
    <dgm:cxn modelId="{49326945-1C7E-4786-821C-876A8F0859BA}" type="presParOf" srcId="{2FA9D1B6-CE3A-4906-8DFD-C04637D0953A}" destId="{9B7A54FD-68AF-4A59-8DC0-18B14CDEF8A2}" srcOrd="4" destOrd="0" presId="urn:microsoft.com/office/officeart/2005/8/layout/list1"/>
    <dgm:cxn modelId="{9F184AFB-A73C-4515-B7F8-3804D13BE3D4}" type="presParOf" srcId="{9B7A54FD-68AF-4A59-8DC0-18B14CDEF8A2}" destId="{460CB43E-6B4C-470B-9A73-DC169BFD119B}" srcOrd="0" destOrd="0" presId="urn:microsoft.com/office/officeart/2005/8/layout/list1"/>
    <dgm:cxn modelId="{B6E7FBA1-BC5B-42C8-87F5-0FD2C947A82B}" type="presParOf" srcId="{9B7A54FD-68AF-4A59-8DC0-18B14CDEF8A2}" destId="{4444D9C9-CF09-4B40-8662-E7073BCBD556}" srcOrd="1" destOrd="0" presId="urn:microsoft.com/office/officeart/2005/8/layout/list1"/>
    <dgm:cxn modelId="{8B5B0293-2D28-43D9-9409-A208B7825E1A}" type="presParOf" srcId="{2FA9D1B6-CE3A-4906-8DFD-C04637D0953A}" destId="{6D5B4E33-DAE9-47D3-8719-A44051176C3C}" srcOrd="5" destOrd="0" presId="urn:microsoft.com/office/officeart/2005/8/layout/list1"/>
    <dgm:cxn modelId="{086451B2-A5A5-4EDC-A08D-7C21AE8659D5}" type="presParOf" srcId="{2FA9D1B6-CE3A-4906-8DFD-C04637D0953A}" destId="{39092C5E-3F23-495F-A69E-97291EB86A8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D342E02-236F-46E6-930B-6716DC4FC44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F3F19E-E4E3-4212-BB74-9E45EE3E139D}">
      <dgm:prSet/>
      <dgm:spPr/>
      <dgm:t>
        <a:bodyPr/>
        <a:lstStyle/>
        <a:p>
          <a:r>
            <a:rPr lang="en-US" dirty="0"/>
            <a:t>GATE/CEETA  </a:t>
          </a:r>
        </a:p>
        <a:p>
          <a:r>
            <a:rPr lang="en-US" dirty="0"/>
            <a:t>M.E/M.Tech - AU, IIT</a:t>
          </a:r>
        </a:p>
      </dgm:t>
    </dgm:pt>
    <dgm:pt modelId="{723EFF37-4D3F-4357-B59D-851B9144B328}" type="parTrans" cxnId="{1F245E1F-FEB1-4BF8-884B-7BA9FA6DB20F}">
      <dgm:prSet/>
      <dgm:spPr/>
      <dgm:t>
        <a:bodyPr/>
        <a:lstStyle/>
        <a:p>
          <a:endParaRPr lang="en-US"/>
        </a:p>
      </dgm:t>
    </dgm:pt>
    <dgm:pt modelId="{C0E1602D-41C3-4DCD-9514-23DCBD3CD3FD}" type="sibTrans" cxnId="{1F245E1F-FEB1-4BF8-884B-7BA9FA6DB20F}">
      <dgm:prSet/>
      <dgm:spPr/>
      <dgm:t>
        <a:bodyPr/>
        <a:lstStyle/>
        <a:p>
          <a:endParaRPr lang="en-US"/>
        </a:p>
      </dgm:t>
    </dgm:pt>
    <dgm:pt modelId="{29962051-8E0C-4028-B6F1-4A7518DAA3D7}">
      <dgm:prSet/>
      <dgm:spPr/>
      <dgm:t>
        <a:bodyPr/>
        <a:lstStyle/>
        <a:p>
          <a:r>
            <a:rPr lang="en-US"/>
            <a:t>PhD</a:t>
          </a:r>
        </a:p>
      </dgm:t>
    </dgm:pt>
    <dgm:pt modelId="{B308C0D9-D311-4371-B2DE-51C9C2F6EBFC}" type="parTrans" cxnId="{F3D26E14-BA77-4D46-8430-B178BE08213B}">
      <dgm:prSet/>
      <dgm:spPr/>
      <dgm:t>
        <a:bodyPr/>
        <a:lstStyle/>
        <a:p>
          <a:endParaRPr lang="en-US"/>
        </a:p>
      </dgm:t>
    </dgm:pt>
    <dgm:pt modelId="{EFF4D164-E943-42B9-83C4-7606A680331A}" type="sibTrans" cxnId="{F3D26E14-BA77-4D46-8430-B178BE08213B}">
      <dgm:prSet/>
      <dgm:spPr/>
      <dgm:t>
        <a:bodyPr/>
        <a:lstStyle/>
        <a:p>
          <a:endParaRPr lang="en-US"/>
        </a:p>
      </dgm:t>
    </dgm:pt>
    <dgm:pt modelId="{6A1706DA-0160-44AE-8121-F0DEC103F38B}">
      <dgm:prSet/>
      <dgm:spPr/>
      <dgm:t>
        <a:bodyPr/>
        <a:lstStyle/>
        <a:p>
          <a:r>
            <a:rPr lang="en-US"/>
            <a:t>Research opportunities</a:t>
          </a:r>
        </a:p>
      </dgm:t>
    </dgm:pt>
    <dgm:pt modelId="{2C0C0A4A-6BF9-459C-96EE-34CDCAC3630E}" type="parTrans" cxnId="{4F90BBA9-4896-4BCF-BE93-9E3DF15239BD}">
      <dgm:prSet/>
      <dgm:spPr/>
      <dgm:t>
        <a:bodyPr/>
        <a:lstStyle/>
        <a:p>
          <a:endParaRPr lang="en-US"/>
        </a:p>
      </dgm:t>
    </dgm:pt>
    <dgm:pt modelId="{EF2D9C38-D7D2-4A66-8E93-7CE2C4346E86}" type="sibTrans" cxnId="{4F90BBA9-4896-4BCF-BE93-9E3DF15239BD}">
      <dgm:prSet/>
      <dgm:spPr/>
      <dgm:t>
        <a:bodyPr/>
        <a:lstStyle/>
        <a:p>
          <a:endParaRPr lang="en-US"/>
        </a:p>
      </dgm:t>
    </dgm:pt>
    <dgm:pt modelId="{94C687E6-83AA-4B9B-82C3-FBEBA018619E}" type="pres">
      <dgm:prSet presAssocID="{5D342E02-236F-46E6-930B-6716DC4FC44F}" presName="root" presStyleCnt="0">
        <dgm:presLayoutVars>
          <dgm:dir/>
          <dgm:resizeHandles val="exact"/>
        </dgm:presLayoutVars>
      </dgm:prSet>
      <dgm:spPr/>
    </dgm:pt>
    <dgm:pt modelId="{7219A82A-C3A7-4239-8D5C-D83F55ED7968}" type="pres">
      <dgm:prSet presAssocID="{31F3F19E-E4E3-4212-BB74-9E45EE3E139D}" presName="compNode" presStyleCnt="0"/>
      <dgm:spPr/>
    </dgm:pt>
    <dgm:pt modelId="{E9A7C57F-94C7-4230-870A-06641F9975A4}" type="pres">
      <dgm:prSet presAssocID="{31F3F19E-E4E3-4212-BB74-9E45EE3E139D}" presName="bgRect" presStyleLbl="bgShp" presStyleIdx="0" presStyleCnt="3"/>
      <dgm:spPr/>
    </dgm:pt>
    <dgm:pt modelId="{654E8F80-BA9B-4A40-ABA1-4EBFF360A44A}" type="pres">
      <dgm:prSet presAssocID="{31F3F19E-E4E3-4212-BB74-9E45EE3E139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7ED507BE-259D-4009-9105-88BB54D47AAA}" type="pres">
      <dgm:prSet presAssocID="{31F3F19E-E4E3-4212-BB74-9E45EE3E139D}" presName="spaceRect" presStyleCnt="0"/>
      <dgm:spPr/>
    </dgm:pt>
    <dgm:pt modelId="{00CFB08F-A79B-4FEA-BF47-13046C706E2C}" type="pres">
      <dgm:prSet presAssocID="{31F3F19E-E4E3-4212-BB74-9E45EE3E139D}" presName="parTx" presStyleLbl="revTx" presStyleIdx="0" presStyleCnt="3">
        <dgm:presLayoutVars>
          <dgm:chMax val="0"/>
          <dgm:chPref val="0"/>
        </dgm:presLayoutVars>
      </dgm:prSet>
      <dgm:spPr/>
    </dgm:pt>
    <dgm:pt modelId="{1AB524C8-0970-4737-B0AD-1852E48E111D}" type="pres">
      <dgm:prSet presAssocID="{C0E1602D-41C3-4DCD-9514-23DCBD3CD3FD}" presName="sibTrans" presStyleCnt="0"/>
      <dgm:spPr/>
    </dgm:pt>
    <dgm:pt modelId="{75B42B1D-5080-48AF-B54E-8CF798CE1C07}" type="pres">
      <dgm:prSet presAssocID="{29962051-8E0C-4028-B6F1-4A7518DAA3D7}" presName="compNode" presStyleCnt="0"/>
      <dgm:spPr/>
    </dgm:pt>
    <dgm:pt modelId="{E736C1EB-3DC0-4128-AB2D-1E65100E5E6B}" type="pres">
      <dgm:prSet presAssocID="{29962051-8E0C-4028-B6F1-4A7518DAA3D7}" presName="bgRect" presStyleLbl="bgShp" presStyleIdx="1" presStyleCnt="3"/>
      <dgm:spPr/>
    </dgm:pt>
    <dgm:pt modelId="{A06E71A7-EBCF-4039-AC66-A3FA3DB7760C}" type="pres">
      <dgm:prSet presAssocID="{29962051-8E0C-4028-B6F1-4A7518DAA3D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2CEA56E2-2E06-458E-95CC-E1A2CA401D13}" type="pres">
      <dgm:prSet presAssocID="{29962051-8E0C-4028-B6F1-4A7518DAA3D7}" presName="spaceRect" presStyleCnt="0"/>
      <dgm:spPr/>
    </dgm:pt>
    <dgm:pt modelId="{60305558-5AA6-460A-B871-A351EFBF4C9A}" type="pres">
      <dgm:prSet presAssocID="{29962051-8E0C-4028-B6F1-4A7518DAA3D7}" presName="parTx" presStyleLbl="revTx" presStyleIdx="1" presStyleCnt="3">
        <dgm:presLayoutVars>
          <dgm:chMax val="0"/>
          <dgm:chPref val="0"/>
        </dgm:presLayoutVars>
      </dgm:prSet>
      <dgm:spPr/>
    </dgm:pt>
    <dgm:pt modelId="{0DD41EBC-35E0-43DD-84A8-8EAEBDD5870A}" type="pres">
      <dgm:prSet presAssocID="{EFF4D164-E943-42B9-83C4-7606A680331A}" presName="sibTrans" presStyleCnt="0"/>
      <dgm:spPr/>
    </dgm:pt>
    <dgm:pt modelId="{28E91E7C-0C4A-41B5-9F56-73BC2641F82D}" type="pres">
      <dgm:prSet presAssocID="{6A1706DA-0160-44AE-8121-F0DEC103F38B}" presName="compNode" presStyleCnt="0"/>
      <dgm:spPr/>
    </dgm:pt>
    <dgm:pt modelId="{606C39E8-B62A-4EA1-ABAF-3EADC8A1C316}" type="pres">
      <dgm:prSet presAssocID="{6A1706DA-0160-44AE-8121-F0DEC103F38B}" presName="bgRect" presStyleLbl="bgShp" presStyleIdx="2" presStyleCnt="3"/>
      <dgm:spPr/>
    </dgm:pt>
    <dgm:pt modelId="{9E68DB3F-3F05-4000-9144-5416C5FA47F7}" type="pres">
      <dgm:prSet presAssocID="{6A1706DA-0160-44AE-8121-F0DEC103F38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A86A125-8264-4AB9-A2BA-1E4C1CAB87A2}" type="pres">
      <dgm:prSet presAssocID="{6A1706DA-0160-44AE-8121-F0DEC103F38B}" presName="spaceRect" presStyleCnt="0"/>
      <dgm:spPr/>
    </dgm:pt>
    <dgm:pt modelId="{049742B2-9BD7-4134-8BFA-79650E4E92AD}" type="pres">
      <dgm:prSet presAssocID="{6A1706DA-0160-44AE-8121-F0DEC103F38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3D26E14-BA77-4D46-8430-B178BE08213B}" srcId="{5D342E02-236F-46E6-930B-6716DC4FC44F}" destId="{29962051-8E0C-4028-B6F1-4A7518DAA3D7}" srcOrd="1" destOrd="0" parTransId="{B308C0D9-D311-4371-B2DE-51C9C2F6EBFC}" sibTransId="{EFF4D164-E943-42B9-83C4-7606A680331A}"/>
    <dgm:cxn modelId="{1F245E1F-FEB1-4BF8-884B-7BA9FA6DB20F}" srcId="{5D342E02-236F-46E6-930B-6716DC4FC44F}" destId="{31F3F19E-E4E3-4212-BB74-9E45EE3E139D}" srcOrd="0" destOrd="0" parTransId="{723EFF37-4D3F-4357-B59D-851B9144B328}" sibTransId="{C0E1602D-41C3-4DCD-9514-23DCBD3CD3FD}"/>
    <dgm:cxn modelId="{A8A8C01F-6CEC-4371-80F4-FB5BC122423B}" type="presOf" srcId="{31F3F19E-E4E3-4212-BB74-9E45EE3E139D}" destId="{00CFB08F-A79B-4FEA-BF47-13046C706E2C}" srcOrd="0" destOrd="0" presId="urn:microsoft.com/office/officeart/2018/2/layout/IconVerticalSolidList"/>
    <dgm:cxn modelId="{433DCE38-F517-4CB7-8D37-2051C021E825}" type="presOf" srcId="{5D342E02-236F-46E6-930B-6716DC4FC44F}" destId="{94C687E6-83AA-4B9B-82C3-FBEBA018619E}" srcOrd="0" destOrd="0" presId="urn:microsoft.com/office/officeart/2018/2/layout/IconVerticalSolidList"/>
    <dgm:cxn modelId="{A9354F3E-EBD6-43E4-AFC7-D017CA946C05}" type="presOf" srcId="{29962051-8E0C-4028-B6F1-4A7518DAA3D7}" destId="{60305558-5AA6-460A-B871-A351EFBF4C9A}" srcOrd="0" destOrd="0" presId="urn:microsoft.com/office/officeart/2018/2/layout/IconVerticalSolidList"/>
    <dgm:cxn modelId="{4F90BBA9-4896-4BCF-BE93-9E3DF15239BD}" srcId="{5D342E02-236F-46E6-930B-6716DC4FC44F}" destId="{6A1706DA-0160-44AE-8121-F0DEC103F38B}" srcOrd="2" destOrd="0" parTransId="{2C0C0A4A-6BF9-459C-96EE-34CDCAC3630E}" sibTransId="{EF2D9C38-D7D2-4A66-8E93-7CE2C4346E86}"/>
    <dgm:cxn modelId="{BCC180CA-C15D-4313-BD47-57D4D24F0FC9}" type="presOf" srcId="{6A1706DA-0160-44AE-8121-F0DEC103F38B}" destId="{049742B2-9BD7-4134-8BFA-79650E4E92AD}" srcOrd="0" destOrd="0" presId="urn:microsoft.com/office/officeart/2018/2/layout/IconVerticalSolidList"/>
    <dgm:cxn modelId="{340A7D5A-2871-4AA4-961C-1FDDCEA727B2}" type="presParOf" srcId="{94C687E6-83AA-4B9B-82C3-FBEBA018619E}" destId="{7219A82A-C3A7-4239-8D5C-D83F55ED7968}" srcOrd="0" destOrd="0" presId="urn:microsoft.com/office/officeart/2018/2/layout/IconVerticalSolidList"/>
    <dgm:cxn modelId="{2A0DA2EF-B71A-4F84-A121-CCB3CAB0708C}" type="presParOf" srcId="{7219A82A-C3A7-4239-8D5C-D83F55ED7968}" destId="{E9A7C57F-94C7-4230-870A-06641F9975A4}" srcOrd="0" destOrd="0" presId="urn:microsoft.com/office/officeart/2018/2/layout/IconVerticalSolidList"/>
    <dgm:cxn modelId="{63607DA0-155A-4EF1-B7FE-227199F94A90}" type="presParOf" srcId="{7219A82A-C3A7-4239-8D5C-D83F55ED7968}" destId="{654E8F80-BA9B-4A40-ABA1-4EBFF360A44A}" srcOrd="1" destOrd="0" presId="urn:microsoft.com/office/officeart/2018/2/layout/IconVerticalSolidList"/>
    <dgm:cxn modelId="{F9B06C68-DCDC-49EB-8B63-BB40DB39E0E0}" type="presParOf" srcId="{7219A82A-C3A7-4239-8D5C-D83F55ED7968}" destId="{7ED507BE-259D-4009-9105-88BB54D47AAA}" srcOrd="2" destOrd="0" presId="urn:microsoft.com/office/officeart/2018/2/layout/IconVerticalSolidList"/>
    <dgm:cxn modelId="{5A626F21-F6DF-4543-A3D1-C7A46F7402A5}" type="presParOf" srcId="{7219A82A-C3A7-4239-8D5C-D83F55ED7968}" destId="{00CFB08F-A79B-4FEA-BF47-13046C706E2C}" srcOrd="3" destOrd="0" presId="urn:microsoft.com/office/officeart/2018/2/layout/IconVerticalSolidList"/>
    <dgm:cxn modelId="{1C0536A8-556B-4448-85BA-27CDB17EB214}" type="presParOf" srcId="{94C687E6-83AA-4B9B-82C3-FBEBA018619E}" destId="{1AB524C8-0970-4737-B0AD-1852E48E111D}" srcOrd="1" destOrd="0" presId="urn:microsoft.com/office/officeart/2018/2/layout/IconVerticalSolidList"/>
    <dgm:cxn modelId="{EA36F2E4-7463-4E9E-8370-E76170327CBF}" type="presParOf" srcId="{94C687E6-83AA-4B9B-82C3-FBEBA018619E}" destId="{75B42B1D-5080-48AF-B54E-8CF798CE1C07}" srcOrd="2" destOrd="0" presId="urn:microsoft.com/office/officeart/2018/2/layout/IconVerticalSolidList"/>
    <dgm:cxn modelId="{B5D7824A-037C-43C8-A9D3-F0336676E190}" type="presParOf" srcId="{75B42B1D-5080-48AF-B54E-8CF798CE1C07}" destId="{E736C1EB-3DC0-4128-AB2D-1E65100E5E6B}" srcOrd="0" destOrd="0" presId="urn:microsoft.com/office/officeart/2018/2/layout/IconVerticalSolidList"/>
    <dgm:cxn modelId="{2D1BAF64-4E4F-420E-B133-D8AB2E8656CA}" type="presParOf" srcId="{75B42B1D-5080-48AF-B54E-8CF798CE1C07}" destId="{A06E71A7-EBCF-4039-AC66-A3FA3DB7760C}" srcOrd="1" destOrd="0" presId="urn:microsoft.com/office/officeart/2018/2/layout/IconVerticalSolidList"/>
    <dgm:cxn modelId="{D14D7A4D-36CA-4596-880B-015AAD107525}" type="presParOf" srcId="{75B42B1D-5080-48AF-B54E-8CF798CE1C07}" destId="{2CEA56E2-2E06-458E-95CC-E1A2CA401D13}" srcOrd="2" destOrd="0" presId="urn:microsoft.com/office/officeart/2018/2/layout/IconVerticalSolidList"/>
    <dgm:cxn modelId="{B1F50904-59CC-46DE-B06A-C700A99EC8F4}" type="presParOf" srcId="{75B42B1D-5080-48AF-B54E-8CF798CE1C07}" destId="{60305558-5AA6-460A-B871-A351EFBF4C9A}" srcOrd="3" destOrd="0" presId="urn:microsoft.com/office/officeart/2018/2/layout/IconVerticalSolidList"/>
    <dgm:cxn modelId="{ACC978B4-35B3-4F95-BA5B-12B8B21264E5}" type="presParOf" srcId="{94C687E6-83AA-4B9B-82C3-FBEBA018619E}" destId="{0DD41EBC-35E0-43DD-84A8-8EAEBDD5870A}" srcOrd="3" destOrd="0" presId="urn:microsoft.com/office/officeart/2018/2/layout/IconVerticalSolidList"/>
    <dgm:cxn modelId="{4B5AF430-9BD3-49F6-97B6-EB0F87656768}" type="presParOf" srcId="{94C687E6-83AA-4B9B-82C3-FBEBA018619E}" destId="{28E91E7C-0C4A-41B5-9F56-73BC2641F82D}" srcOrd="4" destOrd="0" presId="urn:microsoft.com/office/officeart/2018/2/layout/IconVerticalSolidList"/>
    <dgm:cxn modelId="{2106C715-7FB5-4AE1-93B8-4CDA9771D163}" type="presParOf" srcId="{28E91E7C-0C4A-41B5-9F56-73BC2641F82D}" destId="{606C39E8-B62A-4EA1-ABAF-3EADC8A1C316}" srcOrd="0" destOrd="0" presId="urn:microsoft.com/office/officeart/2018/2/layout/IconVerticalSolidList"/>
    <dgm:cxn modelId="{E81D72CE-2C21-41E3-93C4-C4A870B9E443}" type="presParOf" srcId="{28E91E7C-0C4A-41B5-9F56-73BC2641F82D}" destId="{9E68DB3F-3F05-4000-9144-5416C5FA47F7}" srcOrd="1" destOrd="0" presId="urn:microsoft.com/office/officeart/2018/2/layout/IconVerticalSolidList"/>
    <dgm:cxn modelId="{38122445-E216-47E8-82FE-DC3E79DF6EB7}" type="presParOf" srcId="{28E91E7C-0C4A-41B5-9F56-73BC2641F82D}" destId="{5A86A125-8264-4AB9-A2BA-1E4C1CAB87A2}" srcOrd="2" destOrd="0" presId="urn:microsoft.com/office/officeart/2018/2/layout/IconVerticalSolidList"/>
    <dgm:cxn modelId="{A4A234D0-74A7-4C94-BE85-A79CEA4B2E25}" type="presParOf" srcId="{28E91E7C-0C4A-41B5-9F56-73BC2641F82D}" destId="{049742B2-9BD7-4134-8BFA-79650E4E92A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EE10A31-5C02-4518-81FF-6D30EDE98C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ABD1AC-989F-4B2B-8122-7EBAE30EFD1A}">
      <dgm:prSet custT="1"/>
      <dgm:spPr/>
      <dgm:t>
        <a:bodyPr/>
        <a:lstStyle/>
        <a:p>
          <a:r>
            <a:rPr lang="en-US" sz="3200" b="1" i="0" dirty="0"/>
            <a:t>CSIR-NET: </a:t>
          </a:r>
          <a:r>
            <a:rPr lang="en-US" sz="1400" b="0" i="0" dirty="0"/>
            <a:t>This is a national-level exam for Junior Research Fellowships (JRFs) and Lectureships in various science disciplines, administered by the Council of Scientific and Industrial Research (CSIR). </a:t>
          </a:r>
          <a:endParaRPr lang="en-US" sz="1400" dirty="0"/>
        </a:p>
      </dgm:t>
    </dgm:pt>
    <dgm:pt modelId="{484B6A85-A89D-4440-84FD-5ABAB65BC9E1}" type="parTrans" cxnId="{FE727868-F60C-489E-9AE6-EFB89AF54234}">
      <dgm:prSet/>
      <dgm:spPr/>
      <dgm:t>
        <a:bodyPr/>
        <a:lstStyle/>
        <a:p>
          <a:endParaRPr lang="en-US"/>
        </a:p>
      </dgm:t>
    </dgm:pt>
    <dgm:pt modelId="{6969B134-598B-445F-AC60-E761E58E5976}" type="sibTrans" cxnId="{FE727868-F60C-489E-9AE6-EFB89AF54234}">
      <dgm:prSet/>
      <dgm:spPr/>
      <dgm:t>
        <a:bodyPr/>
        <a:lstStyle/>
        <a:p>
          <a:endParaRPr lang="en-US"/>
        </a:p>
      </dgm:t>
    </dgm:pt>
    <dgm:pt modelId="{9BC82E47-7481-48F1-BD48-3871C01F45A3}">
      <dgm:prSet custT="1"/>
      <dgm:spPr/>
      <dgm:t>
        <a:bodyPr/>
        <a:lstStyle/>
        <a:p>
          <a:r>
            <a:rPr lang="en-US" sz="3200" b="1" i="0" dirty="0"/>
            <a:t>UGC-NET: </a:t>
          </a:r>
          <a:r>
            <a:rPr lang="en-US" sz="1400" b="0" i="0" dirty="0"/>
            <a:t>The University Grants Commission's (UGC) NET exam is another national-level exam for JRFs and Lectureships, covering a wide range of subjects</a:t>
          </a:r>
          <a:endParaRPr lang="en-US" sz="1400" dirty="0"/>
        </a:p>
      </dgm:t>
    </dgm:pt>
    <dgm:pt modelId="{4876B3B4-CEC8-4324-8510-5B62DD100BE2}" type="parTrans" cxnId="{526E9D29-C5A7-4C20-9984-18ADEF6CF047}">
      <dgm:prSet/>
      <dgm:spPr/>
      <dgm:t>
        <a:bodyPr/>
        <a:lstStyle/>
        <a:p>
          <a:endParaRPr lang="en-US"/>
        </a:p>
      </dgm:t>
    </dgm:pt>
    <dgm:pt modelId="{1004E339-8EE9-49D4-953C-85C35E26FA12}" type="sibTrans" cxnId="{526E9D29-C5A7-4C20-9984-18ADEF6CF047}">
      <dgm:prSet/>
      <dgm:spPr/>
      <dgm:t>
        <a:bodyPr/>
        <a:lstStyle/>
        <a:p>
          <a:endParaRPr lang="en-US"/>
        </a:p>
      </dgm:t>
    </dgm:pt>
    <dgm:pt modelId="{2A9D8AA7-27A9-4369-8832-C1B434DA7C94}">
      <dgm:prSet custT="1"/>
      <dgm:spPr/>
      <dgm:t>
        <a:bodyPr/>
        <a:lstStyle/>
        <a:p>
          <a:r>
            <a:rPr lang="en-US" sz="3200" b="1" i="0" dirty="0"/>
            <a:t>GATE: </a:t>
          </a:r>
          <a:r>
            <a:rPr lang="en-US" sz="1400" b="0" i="0" dirty="0"/>
            <a:t>The Graduate Aptitude Test in Engineering (GATE) is primarily for engineering and technology but also includes some science subjects, offering opportunities for research in these fields. </a:t>
          </a:r>
          <a:endParaRPr lang="en-US" sz="1400" dirty="0"/>
        </a:p>
      </dgm:t>
    </dgm:pt>
    <dgm:pt modelId="{56B3003F-1518-4829-8D2E-71D1D54762A0}" type="parTrans" cxnId="{839310A6-AB43-4BBA-B6BF-2D974A9715E1}">
      <dgm:prSet/>
      <dgm:spPr/>
      <dgm:t>
        <a:bodyPr/>
        <a:lstStyle/>
        <a:p>
          <a:endParaRPr lang="en-US"/>
        </a:p>
      </dgm:t>
    </dgm:pt>
    <dgm:pt modelId="{77EB6971-8C39-445C-BA5E-9C7124730CBA}" type="sibTrans" cxnId="{839310A6-AB43-4BBA-B6BF-2D974A9715E1}">
      <dgm:prSet/>
      <dgm:spPr/>
      <dgm:t>
        <a:bodyPr/>
        <a:lstStyle/>
        <a:p>
          <a:endParaRPr lang="en-US"/>
        </a:p>
      </dgm:t>
    </dgm:pt>
    <dgm:pt modelId="{85CDD923-AC91-4ABA-9A34-28EE7E829926}">
      <dgm:prSet custT="1"/>
      <dgm:spPr/>
      <dgm:t>
        <a:bodyPr/>
        <a:lstStyle/>
        <a:p>
          <a:r>
            <a:rPr lang="en-US" sz="3200" b="1" i="0" dirty="0"/>
            <a:t>JEST: </a:t>
          </a:r>
          <a:r>
            <a:rPr lang="en-US" sz="1400" b="0" i="0" dirty="0"/>
            <a:t>The Joint Entrance Screening Test for Physics and Theoretical Computer Science is a national-level exam recognized by the Science &amp; Engineering Research Board (SERB). </a:t>
          </a:r>
          <a:endParaRPr lang="en-US" sz="1400" dirty="0"/>
        </a:p>
      </dgm:t>
    </dgm:pt>
    <dgm:pt modelId="{B0B0198B-1F74-4A0A-84D7-5968D6AA9701}" type="parTrans" cxnId="{C69E9E79-1942-4B1C-ADA5-7C6DFFA11922}">
      <dgm:prSet/>
      <dgm:spPr/>
      <dgm:t>
        <a:bodyPr/>
        <a:lstStyle/>
        <a:p>
          <a:endParaRPr lang="en-US"/>
        </a:p>
      </dgm:t>
    </dgm:pt>
    <dgm:pt modelId="{FBED1DB5-1BE0-4D52-B81B-045B8DEE5018}" type="sibTrans" cxnId="{C69E9E79-1942-4B1C-ADA5-7C6DFFA11922}">
      <dgm:prSet/>
      <dgm:spPr/>
      <dgm:t>
        <a:bodyPr/>
        <a:lstStyle/>
        <a:p>
          <a:endParaRPr lang="en-US"/>
        </a:p>
      </dgm:t>
    </dgm:pt>
    <dgm:pt modelId="{2E2CA9AB-CD85-49B5-9354-5482920DF538}">
      <dgm:prSet custT="1"/>
      <dgm:spPr/>
      <dgm:t>
        <a:bodyPr/>
        <a:lstStyle/>
        <a:p>
          <a:r>
            <a:rPr lang="en-US" sz="2400" b="1" i="0" dirty="0"/>
            <a:t>University-Specific Exams</a:t>
          </a:r>
          <a:r>
            <a:rPr lang="en-US" sz="3200" b="1" i="0" dirty="0"/>
            <a:t>: </a:t>
          </a:r>
          <a:r>
            <a:rPr lang="en-US" sz="1400" b="0" i="0" dirty="0"/>
            <a:t>Many Indian universities conduct their own entrance exams for Ph.D. programs, like the JNU PhD entrance exam and the BITS PhD entrance exam. </a:t>
          </a:r>
          <a:endParaRPr lang="en-US" sz="1400" dirty="0"/>
        </a:p>
      </dgm:t>
    </dgm:pt>
    <dgm:pt modelId="{FF6D632C-034B-462A-BF44-E42178FF82AF}" type="parTrans" cxnId="{FE8B4A17-DA75-4E29-9FAF-DB32FD0C5FCE}">
      <dgm:prSet/>
      <dgm:spPr/>
      <dgm:t>
        <a:bodyPr/>
        <a:lstStyle/>
        <a:p>
          <a:endParaRPr lang="en-US"/>
        </a:p>
      </dgm:t>
    </dgm:pt>
    <dgm:pt modelId="{1E1393BD-7597-4B7D-A2A9-E846420E081B}" type="sibTrans" cxnId="{FE8B4A17-DA75-4E29-9FAF-DB32FD0C5FCE}">
      <dgm:prSet/>
      <dgm:spPr/>
      <dgm:t>
        <a:bodyPr/>
        <a:lstStyle/>
        <a:p>
          <a:endParaRPr lang="en-US"/>
        </a:p>
      </dgm:t>
    </dgm:pt>
    <dgm:pt modelId="{677AE564-D2F1-4A9B-B1C2-8C3C1B116059}">
      <dgm:prSet custT="1"/>
      <dgm:spPr/>
      <dgm:t>
        <a:bodyPr/>
        <a:lstStyle/>
        <a:p>
          <a:r>
            <a:rPr lang="en-US" sz="3200" b="1" i="0" dirty="0"/>
            <a:t>ICAR-JRF, DBT JRF :</a:t>
          </a:r>
          <a:r>
            <a:rPr lang="en-US" sz="3200" b="0" i="0" dirty="0"/>
            <a:t> </a:t>
          </a:r>
          <a:r>
            <a:rPr lang="en-US" sz="1400" b="0" i="0" dirty="0"/>
            <a:t>The Indian Council of Agricultural Research (ICAR) conducts the Joint Research Fellowship (JRF) exam for those interested in agricultural research. The Department of Biotechnology (DBT) also conducts a JRF exam for students interested in biotechnology research</a:t>
          </a:r>
          <a:endParaRPr lang="en-US" sz="1400" dirty="0"/>
        </a:p>
      </dgm:t>
    </dgm:pt>
    <dgm:pt modelId="{EE97D5CD-10E7-4DBF-B9D8-581B7F79A22A}" type="parTrans" cxnId="{D01E8A4A-F91C-4BA5-9F50-D2A149D356B4}">
      <dgm:prSet/>
      <dgm:spPr/>
      <dgm:t>
        <a:bodyPr/>
        <a:lstStyle/>
        <a:p>
          <a:endParaRPr lang="en-US"/>
        </a:p>
      </dgm:t>
    </dgm:pt>
    <dgm:pt modelId="{CCABA256-A422-42B9-BBCD-2302382FB0B1}" type="sibTrans" cxnId="{D01E8A4A-F91C-4BA5-9F50-D2A149D356B4}">
      <dgm:prSet/>
      <dgm:spPr/>
      <dgm:t>
        <a:bodyPr/>
        <a:lstStyle/>
        <a:p>
          <a:endParaRPr lang="en-US"/>
        </a:p>
      </dgm:t>
    </dgm:pt>
    <dgm:pt modelId="{5584C395-174C-4E37-AFE5-0170125CBED3}" type="pres">
      <dgm:prSet presAssocID="{1EE10A31-5C02-4518-81FF-6D30EDE98C32}" presName="root" presStyleCnt="0">
        <dgm:presLayoutVars>
          <dgm:dir/>
          <dgm:resizeHandles val="exact"/>
        </dgm:presLayoutVars>
      </dgm:prSet>
      <dgm:spPr/>
    </dgm:pt>
    <dgm:pt modelId="{E832FB22-80AD-47F2-B3E1-83A62CA5F959}" type="pres">
      <dgm:prSet presAssocID="{A2ABD1AC-989F-4B2B-8122-7EBAE30EFD1A}" presName="compNode" presStyleCnt="0"/>
      <dgm:spPr/>
    </dgm:pt>
    <dgm:pt modelId="{BC042FDA-543C-417A-B27F-FD3162A0059E}" type="pres">
      <dgm:prSet presAssocID="{A2ABD1AC-989F-4B2B-8122-7EBAE30EFD1A}" presName="bgRect" presStyleLbl="bgShp" presStyleIdx="0" presStyleCnt="6"/>
      <dgm:spPr/>
    </dgm:pt>
    <dgm:pt modelId="{9413DAC3-2373-4C0F-B113-5B3BCC789CE9}" type="pres">
      <dgm:prSet presAssocID="{A2ABD1AC-989F-4B2B-8122-7EBAE30EFD1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A94231F-061F-452C-9246-170D9433D5E6}" type="pres">
      <dgm:prSet presAssocID="{A2ABD1AC-989F-4B2B-8122-7EBAE30EFD1A}" presName="spaceRect" presStyleCnt="0"/>
      <dgm:spPr/>
    </dgm:pt>
    <dgm:pt modelId="{4F06367A-4F31-401D-94FA-5E18548FEC9B}" type="pres">
      <dgm:prSet presAssocID="{A2ABD1AC-989F-4B2B-8122-7EBAE30EFD1A}" presName="parTx" presStyleLbl="revTx" presStyleIdx="0" presStyleCnt="6">
        <dgm:presLayoutVars>
          <dgm:chMax val="0"/>
          <dgm:chPref val="0"/>
        </dgm:presLayoutVars>
      </dgm:prSet>
      <dgm:spPr/>
    </dgm:pt>
    <dgm:pt modelId="{3F42B796-2299-4119-9496-AFDAD2752BFC}" type="pres">
      <dgm:prSet presAssocID="{6969B134-598B-445F-AC60-E761E58E5976}" presName="sibTrans" presStyleCnt="0"/>
      <dgm:spPr/>
    </dgm:pt>
    <dgm:pt modelId="{0C6A3C99-68E1-4B52-88CD-570102B271E0}" type="pres">
      <dgm:prSet presAssocID="{9BC82E47-7481-48F1-BD48-3871C01F45A3}" presName="compNode" presStyleCnt="0"/>
      <dgm:spPr/>
    </dgm:pt>
    <dgm:pt modelId="{99FD2E11-D9D6-49BA-ACB7-EEAB73558EEC}" type="pres">
      <dgm:prSet presAssocID="{9BC82E47-7481-48F1-BD48-3871C01F45A3}" presName="bgRect" presStyleLbl="bgShp" presStyleIdx="1" presStyleCnt="6"/>
      <dgm:spPr/>
    </dgm:pt>
    <dgm:pt modelId="{611958D3-45AD-4D35-B091-FDE052EC99EF}" type="pres">
      <dgm:prSet presAssocID="{9BC82E47-7481-48F1-BD48-3871C01F45A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116ABB8-2E1B-46F0-B461-2E3940CAEC9A}" type="pres">
      <dgm:prSet presAssocID="{9BC82E47-7481-48F1-BD48-3871C01F45A3}" presName="spaceRect" presStyleCnt="0"/>
      <dgm:spPr/>
    </dgm:pt>
    <dgm:pt modelId="{713C590F-9CBB-427A-9829-18B38A1E51C7}" type="pres">
      <dgm:prSet presAssocID="{9BC82E47-7481-48F1-BD48-3871C01F45A3}" presName="parTx" presStyleLbl="revTx" presStyleIdx="1" presStyleCnt="6">
        <dgm:presLayoutVars>
          <dgm:chMax val="0"/>
          <dgm:chPref val="0"/>
        </dgm:presLayoutVars>
      </dgm:prSet>
      <dgm:spPr/>
    </dgm:pt>
    <dgm:pt modelId="{803259DE-C014-437F-8719-4320EECC61CE}" type="pres">
      <dgm:prSet presAssocID="{1004E339-8EE9-49D4-953C-85C35E26FA12}" presName="sibTrans" presStyleCnt="0"/>
      <dgm:spPr/>
    </dgm:pt>
    <dgm:pt modelId="{350E8DE0-A17F-4195-956F-E2AEA1C5352C}" type="pres">
      <dgm:prSet presAssocID="{2A9D8AA7-27A9-4369-8832-C1B434DA7C94}" presName="compNode" presStyleCnt="0"/>
      <dgm:spPr/>
    </dgm:pt>
    <dgm:pt modelId="{E904C7C0-393D-40A8-AFE7-BB0B22D1E01A}" type="pres">
      <dgm:prSet presAssocID="{2A9D8AA7-27A9-4369-8832-C1B434DA7C94}" presName="bgRect" presStyleLbl="bgShp" presStyleIdx="2" presStyleCnt="6"/>
      <dgm:spPr/>
    </dgm:pt>
    <dgm:pt modelId="{0D262995-087D-4B34-BC21-41450623CE89}" type="pres">
      <dgm:prSet presAssocID="{2A9D8AA7-27A9-4369-8832-C1B434DA7C9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B3DE1A2-289B-4F22-905D-49393C5ECE7B}" type="pres">
      <dgm:prSet presAssocID="{2A9D8AA7-27A9-4369-8832-C1B434DA7C94}" presName="spaceRect" presStyleCnt="0"/>
      <dgm:spPr/>
    </dgm:pt>
    <dgm:pt modelId="{C0D55A9E-A2BB-4444-AD6A-380859DEF9D0}" type="pres">
      <dgm:prSet presAssocID="{2A9D8AA7-27A9-4369-8832-C1B434DA7C94}" presName="parTx" presStyleLbl="revTx" presStyleIdx="2" presStyleCnt="6">
        <dgm:presLayoutVars>
          <dgm:chMax val="0"/>
          <dgm:chPref val="0"/>
        </dgm:presLayoutVars>
      </dgm:prSet>
      <dgm:spPr/>
    </dgm:pt>
    <dgm:pt modelId="{C2C54566-DE40-4352-AB95-87C8D292528F}" type="pres">
      <dgm:prSet presAssocID="{77EB6971-8C39-445C-BA5E-9C7124730CBA}" presName="sibTrans" presStyleCnt="0"/>
      <dgm:spPr/>
    </dgm:pt>
    <dgm:pt modelId="{E2666EB0-C22A-4588-8328-17CC2B01A410}" type="pres">
      <dgm:prSet presAssocID="{85CDD923-AC91-4ABA-9A34-28EE7E829926}" presName="compNode" presStyleCnt="0"/>
      <dgm:spPr/>
    </dgm:pt>
    <dgm:pt modelId="{047E039A-98F1-4037-8AAB-0A61ED663273}" type="pres">
      <dgm:prSet presAssocID="{85CDD923-AC91-4ABA-9A34-28EE7E829926}" presName="bgRect" presStyleLbl="bgShp" presStyleIdx="3" presStyleCnt="6"/>
      <dgm:spPr/>
    </dgm:pt>
    <dgm:pt modelId="{9DBF63AD-F13E-4141-BC4B-A80CA48D6159}" type="pres">
      <dgm:prSet presAssocID="{85CDD923-AC91-4ABA-9A34-28EE7E82992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465B0901-86F7-4B2B-B013-26015E0A2C9A}" type="pres">
      <dgm:prSet presAssocID="{85CDD923-AC91-4ABA-9A34-28EE7E829926}" presName="spaceRect" presStyleCnt="0"/>
      <dgm:spPr/>
    </dgm:pt>
    <dgm:pt modelId="{AE7408F6-1CA8-4CCF-B43E-3795C6037BF8}" type="pres">
      <dgm:prSet presAssocID="{85CDD923-AC91-4ABA-9A34-28EE7E829926}" presName="parTx" presStyleLbl="revTx" presStyleIdx="3" presStyleCnt="6">
        <dgm:presLayoutVars>
          <dgm:chMax val="0"/>
          <dgm:chPref val="0"/>
        </dgm:presLayoutVars>
      </dgm:prSet>
      <dgm:spPr/>
    </dgm:pt>
    <dgm:pt modelId="{D8E558EC-3C94-47E2-8410-140605E0A3A6}" type="pres">
      <dgm:prSet presAssocID="{FBED1DB5-1BE0-4D52-B81B-045B8DEE5018}" presName="sibTrans" presStyleCnt="0"/>
      <dgm:spPr/>
    </dgm:pt>
    <dgm:pt modelId="{962CF706-F949-4C4C-A544-04AE6D863E6E}" type="pres">
      <dgm:prSet presAssocID="{2E2CA9AB-CD85-49B5-9354-5482920DF538}" presName="compNode" presStyleCnt="0"/>
      <dgm:spPr/>
    </dgm:pt>
    <dgm:pt modelId="{D27AF295-1298-4CF2-9683-36F2C849649A}" type="pres">
      <dgm:prSet presAssocID="{2E2CA9AB-CD85-49B5-9354-5482920DF538}" presName="bgRect" presStyleLbl="bgShp" presStyleIdx="4" presStyleCnt="6"/>
      <dgm:spPr/>
    </dgm:pt>
    <dgm:pt modelId="{C8B1DF6D-EA13-4154-8419-0100BA0B100C}" type="pres">
      <dgm:prSet presAssocID="{2E2CA9AB-CD85-49B5-9354-5482920DF53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01AAD270-24EC-4AA7-AE19-92C9045D9B38}" type="pres">
      <dgm:prSet presAssocID="{2E2CA9AB-CD85-49B5-9354-5482920DF538}" presName="spaceRect" presStyleCnt="0"/>
      <dgm:spPr/>
    </dgm:pt>
    <dgm:pt modelId="{CFE68261-2EEB-4A5D-9DC0-A533B5C38351}" type="pres">
      <dgm:prSet presAssocID="{2E2CA9AB-CD85-49B5-9354-5482920DF538}" presName="parTx" presStyleLbl="revTx" presStyleIdx="4" presStyleCnt="6">
        <dgm:presLayoutVars>
          <dgm:chMax val="0"/>
          <dgm:chPref val="0"/>
        </dgm:presLayoutVars>
      </dgm:prSet>
      <dgm:spPr/>
    </dgm:pt>
    <dgm:pt modelId="{34996BB6-D53B-4DBA-89BF-EDA0CA007BE5}" type="pres">
      <dgm:prSet presAssocID="{1E1393BD-7597-4B7D-A2A9-E846420E081B}" presName="sibTrans" presStyleCnt="0"/>
      <dgm:spPr/>
    </dgm:pt>
    <dgm:pt modelId="{AFF628DF-242C-44EA-A31C-E0E9DA70623E}" type="pres">
      <dgm:prSet presAssocID="{677AE564-D2F1-4A9B-B1C2-8C3C1B116059}" presName="compNode" presStyleCnt="0"/>
      <dgm:spPr/>
    </dgm:pt>
    <dgm:pt modelId="{A68DBDDB-B9C0-4EC4-B9EE-1F163B4FC73F}" type="pres">
      <dgm:prSet presAssocID="{677AE564-D2F1-4A9B-B1C2-8C3C1B116059}" presName="bgRect" presStyleLbl="bgShp" presStyleIdx="5" presStyleCnt="6"/>
      <dgm:spPr/>
    </dgm:pt>
    <dgm:pt modelId="{9869B4F9-DD12-4F98-B349-8E108405D50D}" type="pres">
      <dgm:prSet presAssocID="{677AE564-D2F1-4A9B-B1C2-8C3C1B11605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3B873D83-D97C-498B-B0DE-1595F742A1EE}" type="pres">
      <dgm:prSet presAssocID="{677AE564-D2F1-4A9B-B1C2-8C3C1B116059}" presName="spaceRect" presStyleCnt="0"/>
      <dgm:spPr/>
    </dgm:pt>
    <dgm:pt modelId="{83DF784C-978E-47AC-8AEE-1F197BFA6313}" type="pres">
      <dgm:prSet presAssocID="{677AE564-D2F1-4A9B-B1C2-8C3C1B11605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25C7B0F-AAED-43EA-A648-D1EE315886C2}" type="presOf" srcId="{2A9D8AA7-27A9-4369-8832-C1B434DA7C94}" destId="{C0D55A9E-A2BB-4444-AD6A-380859DEF9D0}" srcOrd="0" destOrd="0" presId="urn:microsoft.com/office/officeart/2018/2/layout/IconVerticalSolidList"/>
    <dgm:cxn modelId="{FE8B4A17-DA75-4E29-9FAF-DB32FD0C5FCE}" srcId="{1EE10A31-5C02-4518-81FF-6D30EDE98C32}" destId="{2E2CA9AB-CD85-49B5-9354-5482920DF538}" srcOrd="4" destOrd="0" parTransId="{FF6D632C-034B-462A-BF44-E42178FF82AF}" sibTransId="{1E1393BD-7597-4B7D-A2A9-E846420E081B}"/>
    <dgm:cxn modelId="{5CD95228-C21F-4571-894A-C252F0CD1E7C}" type="presOf" srcId="{A2ABD1AC-989F-4B2B-8122-7EBAE30EFD1A}" destId="{4F06367A-4F31-401D-94FA-5E18548FEC9B}" srcOrd="0" destOrd="0" presId="urn:microsoft.com/office/officeart/2018/2/layout/IconVerticalSolidList"/>
    <dgm:cxn modelId="{526E9D29-C5A7-4C20-9984-18ADEF6CF047}" srcId="{1EE10A31-5C02-4518-81FF-6D30EDE98C32}" destId="{9BC82E47-7481-48F1-BD48-3871C01F45A3}" srcOrd="1" destOrd="0" parTransId="{4876B3B4-CEC8-4324-8510-5B62DD100BE2}" sibTransId="{1004E339-8EE9-49D4-953C-85C35E26FA12}"/>
    <dgm:cxn modelId="{FE727868-F60C-489E-9AE6-EFB89AF54234}" srcId="{1EE10A31-5C02-4518-81FF-6D30EDE98C32}" destId="{A2ABD1AC-989F-4B2B-8122-7EBAE30EFD1A}" srcOrd="0" destOrd="0" parTransId="{484B6A85-A89D-4440-84FD-5ABAB65BC9E1}" sibTransId="{6969B134-598B-445F-AC60-E761E58E5976}"/>
    <dgm:cxn modelId="{D01E8A4A-F91C-4BA5-9F50-D2A149D356B4}" srcId="{1EE10A31-5C02-4518-81FF-6D30EDE98C32}" destId="{677AE564-D2F1-4A9B-B1C2-8C3C1B116059}" srcOrd="5" destOrd="0" parTransId="{EE97D5CD-10E7-4DBF-B9D8-581B7F79A22A}" sibTransId="{CCABA256-A422-42B9-BBCD-2302382FB0B1}"/>
    <dgm:cxn modelId="{C69E9E79-1942-4B1C-ADA5-7C6DFFA11922}" srcId="{1EE10A31-5C02-4518-81FF-6D30EDE98C32}" destId="{85CDD923-AC91-4ABA-9A34-28EE7E829926}" srcOrd="3" destOrd="0" parTransId="{B0B0198B-1F74-4A0A-84D7-5968D6AA9701}" sibTransId="{FBED1DB5-1BE0-4D52-B81B-045B8DEE5018}"/>
    <dgm:cxn modelId="{B8B97C7D-FD7D-492A-BE1B-8F2CBEBF1222}" type="presOf" srcId="{9BC82E47-7481-48F1-BD48-3871C01F45A3}" destId="{713C590F-9CBB-427A-9829-18B38A1E51C7}" srcOrd="0" destOrd="0" presId="urn:microsoft.com/office/officeart/2018/2/layout/IconVerticalSolidList"/>
    <dgm:cxn modelId="{5E394F87-5377-4876-A2F2-F601450F04B2}" type="presOf" srcId="{1EE10A31-5C02-4518-81FF-6D30EDE98C32}" destId="{5584C395-174C-4E37-AFE5-0170125CBED3}" srcOrd="0" destOrd="0" presId="urn:microsoft.com/office/officeart/2018/2/layout/IconVerticalSolidList"/>
    <dgm:cxn modelId="{1A0A069A-C259-4899-AABE-39B80FAE76E1}" type="presOf" srcId="{85CDD923-AC91-4ABA-9A34-28EE7E829926}" destId="{AE7408F6-1CA8-4CCF-B43E-3795C6037BF8}" srcOrd="0" destOrd="0" presId="urn:microsoft.com/office/officeart/2018/2/layout/IconVerticalSolidList"/>
    <dgm:cxn modelId="{839310A6-AB43-4BBA-B6BF-2D974A9715E1}" srcId="{1EE10A31-5C02-4518-81FF-6D30EDE98C32}" destId="{2A9D8AA7-27A9-4369-8832-C1B434DA7C94}" srcOrd="2" destOrd="0" parTransId="{56B3003F-1518-4829-8D2E-71D1D54762A0}" sibTransId="{77EB6971-8C39-445C-BA5E-9C7124730CBA}"/>
    <dgm:cxn modelId="{EA65E6CA-AECB-4FA0-9B43-33E3DA5E47AA}" type="presOf" srcId="{2E2CA9AB-CD85-49B5-9354-5482920DF538}" destId="{CFE68261-2EEB-4A5D-9DC0-A533B5C38351}" srcOrd="0" destOrd="0" presId="urn:microsoft.com/office/officeart/2018/2/layout/IconVerticalSolidList"/>
    <dgm:cxn modelId="{8E19F9E0-30D5-4B7C-8CD3-5268E023D4BE}" type="presOf" srcId="{677AE564-D2F1-4A9B-B1C2-8C3C1B116059}" destId="{83DF784C-978E-47AC-8AEE-1F197BFA6313}" srcOrd="0" destOrd="0" presId="urn:microsoft.com/office/officeart/2018/2/layout/IconVerticalSolidList"/>
    <dgm:cxn modelId="{21EC07DA-DB34-4506-B2E2-29D71B273E1B}" type="presParOf" srcId="{5584C395-174C-4E37-AFE5-0170125CBED3}" destId="{E832FB22-80AD-47F2-B3E1-83A62CA5F959}" srcOrd="0" destOrd="0" presId="urn:microsoft.com/office/officeart/2018/2/layout/IconVerticalSolidList"/>
    <dgm:cxn modelId="{85EC53B6-334E-42CE-9228-1005FF813160}" type="presParOf" srcId="{E832FB22-80AD-47F2-B3E1-83A62CA5F959}" destId="{BC042FDA-543C-417A-B27F-FD3162A0059E}" srcOrd="0" destOrd="0" presId="urn:microsoft.com/office/officeart/2018/2/layout/IconVerticalSolidList"/>
    <dgm:cxn modelId="{DC01BE25-C131-4C71-84A7-5C0DC59AF727}" type="presParOf" srcId="{E832FB22-80AD-47F2-B3E1-83A62CA5F959}" destId="{9413DAC3-2373-4C0F-B113-5B3BCC789CE9}" srcOrd="1" destOrd="0" presId="urn:microsoft.com/office/officeart/2018/2/layout/IconVerticalSolidList"/>
    <dgm:cxn modelId="{CEAA78A2-3828-4AAE-B1FF-0816EF73FA1E}" type="presParOf" srcId="{E832FB22-80AD-47F2-B3E1-83A62CA5F959}" destId="{AA94231F-061F-452C-9246-170D9433D5E6}" srcOrd="2" destOrd="0" presId="urn:microsoft.com/office/officeart/2018/2/layout/IconVerticalSolidList"/>
    <dgm:cxn modelId="{C01FED76-1D3C-431A-9A86-47E7B8DBF25D}" type="presParOf" srcId="{E832FB22-80AD-47F2-B3E1-83A62CA5F959}" destId="{4F06367A-4F31-401D-94FA-5E18548FEC9B}" srcOrd="3" destOrd="0" presId="urn:microsoft.com/office/officeart/2018/2/layout/IconVerticalSolidList"/>
    <dgm:cxn modelId="{CAE5CEAA-49C3-436F-9EF7-6C4CDD509E9C}" type="presParOf" srcId="{5584C395-174C-4E37-AFE5-0170125CBED3}" destId="{3F42B796-2299-4119-9496-AFDAD2752BFC}" srcOrd="1" destOrd="0" presId="urn:microsoft.com/office/officeart/2018/2/layout/IconVerticalSolidList"/>
    <dgm:cxn modelId="{FEEEB64E-5769-4B26-ADA2-0E38092F81E4}" type="presParOf" srcId="{5584C395-174C-4E37-AFE5-0170125CBED3}" destId="{0C6A3C99-68E1-4B52-88CD-570102B271E0}" srcOrd="2" destOrd="0" presId="urn:microsoft.com/office/officeart/2018/2/layout/IconVerticalSolidList"/>
    <dgm:cxn modelId="{A4C5AE59-76FF-4A4E-A39C-007385A7BC86}" type="presParOf" srcId="{0C6A3C99-68E1-4B52-88CD-570102B271E0}" destId="{99FD2E11-D9D6-49BA-ACB7-EEAB73558EEC}" srcOrd="0" destOrd="0" presId="urn:microsoft.com/office/officeart/2018/2/layout/IconVerticalSolidList"/>
    <dgm:cxn modelId="{52B72AD2-BDD0-4357-9959-F66D5F2316F9}" type="presParOf" srcId="{0C6A3C99-68E1-4B52-88CD-570102B271E0}" destId="{611958D3-45AD-4D35-B091-FDE052EC99EF}" srcOrd="1" destOrd="0" presId="urn:microsoft.com/office/officeart/2018/2/layout/IconVerticalSolidList"/>
    <dgm:cxn modelId="{B4C91C51-E9F0-4659-9301-2E455CF6025D}" type="presParOf" srcId="{0C6A3C99-68E1-4B52-88CD-570102B271E0}" destId="{8116ABB8-2E1B-46F0-B461-2E3940CAEC9A}" srcOrd="2" destOrd="0" presId="urn:microsoft.com/office/officeart/2018/2/layout/IconVerticalSolidList"/>
    <dgm:cxn modelId="{E29B0218-865D-4C13-9F7B-A0A48E631B4E}" type="presParOf" srcId="{0C6A3C99-68E1-4B52-88CD-570102B271E0}" destId="{713C590F-9CBB-427A-9829-18B38A1E51C7}" srcOrd="3" destOrd="0" presId="urn:microsoft.com/office/officeart/2018/2/layout/IconVerticalSolidList"/>
    <dgm:cxn modelId="{303C4E8D-3853-46CB-AE20-6DBC1E45E832}" type="presParOf" srcId="{5584C395-174C-4E37-AFE5-0170125CBED3}" destId="{803259DE-C014-437F-8719-4320EECC61CE}" srcOrd="3" destOrd="0" presId="urn:microsoft.com/office/officeart/2018/2/layout/IconVerticalSolidList"/>
    <dgm:cxn modelId="{DE6EB0D3-C6B5-4893-93AA-A84E27171635}" type="presParOf" srcId="{5584C395-174C-4E37-AFE5-0170125CBED3}" destId="{350E8DE0-A17F-4195-956F-E2AEA1C5352C}" srcOrd="4" destOrd="0" presId="urn:microsoft.com/office/officeart/2018/2/layout/IconVerticalSolidList"/>
    <dgm:cxn modelId="{4B07B06F-3961-47C3-B47B-DBE40708EB21}" type="presParOf" srcId="{350E8DE0-A17F-4195-956F-E2AEA1C5352C}" destId="{E904C7C0-393D-40A8-AFE7-BB0B22D1E01A}" srcOrd="0" destOrd="0" presId="urn:microsoft.com/office/officeart/2018/2/layout/IconVerticalSolidList"/>
    <dgm:cxn modelId="{28413B2E-83C1-44B4-98E8-C6DB5E4B61EF}" type="presParOf" srcId="{350E8DE0-A17F-4195-956F-E2AEA1C5352C}" destId="{0D262995-087D-4B34-BC21-41450623CE89}" srcOrd="1" destOrd="0" presId="urn:microsoft.com/office/officeart/2018/2/layout/IconVerticalSolidList"/>
    <dgm:cxn modelId="{A0D1EB99-1B8F-46FF-A358-135824366D73}" type="presParOf" srcId="{350E8DE0-A17F-4195-956F-E2AEA1C5352C}" destId="{7B3DE1A2-289B-4F22-905D-49393C5ECE7B}" srcOrd="2" destOrd="0" presId="urn:microsoft.com/office/officeart/2018/2/layout/IconVerticalSolidList"/>
    <dgm:cxn modelId="{12D72F22-08B9-44A8-888D-49298D816B6E}" type="presParOf" srcId="{350E8DE0-A17F-4195-956F-E2AEA1C5352C}" destId="{C0D55A9E-A2BB-4444-AD6A-380859DEF9D0}" srcOrd="3" destOrd="0" presId="urn:microsoft.com/office/officeart/2018/2/layout/IconVerticalSolidList"/>
    <dgm:cxn modelId="{45C3F0A8-7454-4F39-AA1F-E000C22C3F08}" type="presParOf" srcId="{5584C395-174C-4E37-AFE5-0170125CBED3}" destId="{C2C54566-DE40-4352-AB95-87C8D292528F}" srcOrd="5" destOrd="0" presId="urn:microsoft.com/office/officeart/2018/2/layout/IconVerticalSolidList"/>
    <dgm:cxn modelId="{CDDF6B76-97C6-49C8-AF85-F9053CDB84BF}" type="presParOf" srcId="{5584C395-174C-4E37-AFE5-0170125CBED3}" destId="{E2666EB0-C22A-4588-8328-17CC2B01A410}" srcOrd="6" destOrd="0" presId="urn:microsoft.com/office/officeart/2018/2/layout/IconVerticalSolidList"/>
    <dgm:cxn modelId="{5A3EFEAD-334B-4FB1-B64E-5D5B2260A120}" type="presParOf" srcId="{E2666EB0-C22A-4588-8328-17CC2B01A410}" destId="{047E039A-98F1-4037-8AAB-0A61ED663273}" srcOrd="0" destOrd="0" presId="urn:microsoft.com/office/officeart/2018/2/layout/IconVerticalSolidList"/>
    <dgm:cxn modelId="{03092643-10D7-4A8A-8C38-CCB31B060527}" type="presParOf" srcId="{E2666EB0-C22A-4588-8328-17CC2B01A410}" destId="{9DBF63AD-F13E-4141-BC4B-A80CA48D6159}" srcOrd="1" destOrd="0" presId="urn:microsoft.com/office/officeart/2018/2/layout/IconVerticalSolidList"/>
    <dgm:cxn modelId="{00E1737D-F546-4F25-963E-65274E6B2087}" type="presParOf" srcId="{E2666EB0-C22A-4588-8328-17CC2B01A410}" destId="{465B0901-86F7-4B2B-B013-26015E0A2C9A}" srcOrd="2" destOrd="0" presId="urn:microsoft.com/office/officeart/2018/2/layout/IconVerticalSolidList"/>
    <dgm:cxn modelId="{E37ABD99-12D2-4D78-9F19-083B52FACB71}" type="presParOf" srcId="{E2666EB0-C22A-4588-8328-17CC2B01A410}" destId="{AE7408F6-1CA8-4CCF-B43E-3795C6037BF8}" srcOrd="3" destOrd="0" presId="urn:microsoft.com/office/officeart/2018/2/layout/IconVerticalSolidList"/>
    <dgm:cxn modelId="{7212A8AC-AC12-4E8D-A1DC-C45EA7475C45}" type="presParOf" srcId="{5584C395-174C-4E37-AFE5-0170125CBED3}" destId="{D8E558EC-3C94-47E2-8410-140605E0A3A6}" srcOrd="7" destOrd="0" presId="urn:microsoft.com/office/officeart/2018/2/layout/IconVerticalSolidList"/>
    <dgm:cxn modelId="{763F6228-37E8-4DB3-A236-E7F8F313F157}" type="presParOf" srcId="{5584C395-174C-4E37-AFE5-0170125CBED3}" destId="{962CF706-F949-4C4C-A544-04AE6D863E6E}" srcOrd="8" destOrd="0" presId="urn:microsoft.com/office/officeart/2018/2/layout/IconVerticalSolidList"/>
    <dgm:cxn modelId="{23934C3F-18BD-4256-BFB6-2A8F5610C246}" type="presParOf" srcId="{962CF706-F949-4C4C-A544-04AE6D863E6E}" destId="{D27AF295-1298-4CF2-9683-36F2C849649A}" srcOrd="0" destOrd="0" presId="urn:microsoft.com/office/officeart/2018/2/layout/IconVerticalSolidList"/>
    <dgm:cxn modelId="{97DD6A9B-CF37-40AD-820D-533214B43A46}" type="presParOf" srcId="{962CF706-F949-4C4C-A544-04AE6D863E6E}" destId="{C8B1DF6D-EA13-4154-8419-0100BA0B100C}" srcOrd="1" destOrd="0" presId="urn:microsoft.com/office/officeart/2018/2/layout/IconVerticalSolidList"/>
    <dgm:cxn modelId="{CF110988-90FF-454A-9EAD-6630981E64D8}" type="presParOf" srcId="{962CF706-F949-4C4C-A544-04AE6D863E6E}" destId="{01AAD270-24EC-4AA7-AE19-92C9045D9B38}" srcOrd="2" destOrd="0" presId="urn:microsoft.com/office/officeart/2018/2/layout/IconVerticalSolidList"/>
    <dgm:cxn modelId="{BA06FC2B-02A5-420E-B05A-64F5442F9892}" type="presParOf" srcId="{962CF706-F949-4C4C-A544-04AE6D863E6E}" destId="{CFE68261-2EEB-4A5D-9DC0-A533B5C38351}" srcOrd="3" destOrd="0" presId="urn:microsoft.com/office/officeart/2018/2/layout/IconVerticalSolidList"/>
    <dgm:cxn modelId="{A9D2B6CB-3A28-4031-B300-CF6FD3816C83}" type="presParOf" srcId="{5584C395-174C-4E37-AFE5-0170125CBED3}" destId="{34996BB6-D53B-4DBA-89BF-EDA0CA007BE5}" srcOrd="9" destOrd="0" presId="urn:microsoft.com/office/officeart/2018/2/layout/IconVerticalSolidList"/>
    <dgm:cxn modelId="{C62DA496-D323-48F5-8507-A833B4B70AE6}" type="presParOf" srcId="{5584C395-174C-4E37-AFE5-0170125CBED3}" destId="{AFF628DF-242C-44EA-A31C-E0E9DA70623E}" srcOrd="10" destOrd="0" presId="urn:microsoft.com/office/officeart/2018/2/layout/IconVerticalSolidList"/>
    <dgm:cxn modelId="{9B153BF4-0025-4D0D-BCFB-C147E9E20537}" type="presParOf" srcId="{AFF628DF-242C-44EA-A31C-E0E9DA70623E}" destId="{A68DBDDB-B9C0-4EC4-B9EE-1F163B4FC73F}" srcOrd="0" destOrd="0" presId="urn:microsoft.com/office/officeart/2018/2/layout/IconVerticalSolidList"/>
    <dgm:cxn modelId="{3EB1605D-492F-4D58-AE80-D6DC8EDB9D1B}" type="presParOf" srcId="{AFF628DF-242C-44EA-A31C-E0E9DA70623E}" destId="{9869B4F9-DD12-4F98-B349-8E108405D50D}" srcOrd="1" destOrd="0" presId="urn:microsoft.com/office/officeart/2018/2/layout/IconVerticalSolidList"/>
    <dgm:cxn modelId="{B1F7282E-0AAC-4315-910E-CCA36A704D4D}" type="presParOf" srcId="{AFF628DF-242C-44EA-A31C-E0E9DA70623E}" destId="{3B873D83-D97C-498B-B0DE-1595F742A1EE}" srcOrd="2" destOrd="0" presId="urn:microsoft.com/office/officeart/2018/2/layout/IconVerticalSolidList"/>
    <dgm:cxn modelId="{D782B898-01AB-42B6-9BFE-6BF95B7CA7F4}" type="presParOf" srcId="{AFF628DF-242C-44EA-A31C-E0E9DA70623E}" destId="{83DF784C-978E-47AC-8AEE-1F197BFA63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B8A71CE-B9E9-43BD-9A78-92655A11D892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3F67B42-844A-4181-B113-9717BE592E4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For College Graduates</a:t>
          </a:r>
        </a:p>
      </dgm:t>
    </dgm:pt>
    <dgm:pt modelId="{F23DD350-6CE9-4CA5-835D-895750053A16}" type="parTrans" cxnId="{EBE74514-6D42-411A-BDB9-E0BB5EAD6247}">
      <dgm:prSet/>
      <dgm:spPr/>
      <dgm:t>
        <a:bodyPr/>
        <a:lstStyle/>
        <a:p>
          <a:endParaRPr lang="en-US"/>
        </a:p>
      </dgm:t>
    </dgm:pt>
    <dgm:pt modelId="{84DF481B-A05F-48E0-BE10-D403B3C82AD7}" type="sibTrans" cxnId="{EBE74514-6D42-411A-BDB9-E0BB5EAD6247}">
      <dgm:prSet/>
      <dgm:spPr/>
      <dgm:t>
        <a:bodyPr/>
        <a:lstStyle/>
        <a:p>
          <a:endParaRPr lang="en-US"/>
        </a:p>
      </dgm:t>
    </dgm:pt>
    <dgm:pt modelId="{1FC87E43-24A4-4E34-8A9C-21230608E69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For School students</a:t>
          </a:r>
        </a:p>
      </dgm:t>
    </dgm:pt>
    <dgm:pt modelId="{2315390F-45FA-488E-8B67-C22BFF8B2BE2}" type="sibTrans" cxnId="{AC20A89F-5A52-4712-8867-B1C2EF5B5827}">
      <dgm:prSet/>
      <dgm:spPr/>
      <dgm:t>
        <a:bodyPr/>
        <a:lstStyle/>
        <a:p>
          <a:endParaRPr lang="en-US"/>
        </a:p>
      </dgm:t>
    </dgm:pt>
    <dgm:pt modelId="{999C4A04-0BAC-4C2F-9745-6B89FB83C80A}" type="parTrans" cxnId="{AC20A89F-5A52-4712-8867-B1C2EF5B5827}">
      <dgm:prSet/>
      <dgm:spPr/>
      <dgm:t>
        <a:bodyPr/>
        <a:lstStyle/>
        <a:p>
          <a:endParaRPr lang="en-US"/>
        </a:p>
      </dgm:t>
    </dgm:pt>
    <dgm:pt modelId="{5DB4A1A6-8C17-404A-94F5-58B7DD4E3E9F}" type="pres">
      <dgm:prSet presAssocID="{5B8A71CE-B9E9-43BD-9A78-92655A11D892}" presName="root" presStyleCnt="0">
        <dgm:presLayoutVars>
          <dgm:dir/>
          <dgm:resizeHandles val="exact"/>
        </dgm:presLayoutVars>
      </dgm:prSet>
      <dgm:spPr/>
    </dgm:pt>
    <dgm:pt modelId="{F13520D1-6590-4799-901C-C29C534F2404}" type="pres">
      <dgm:prSet presAssocID="{1FC87E43-24A4-4E34-8A9C-21230608E694}" presName="compNode" presStyleCnt="0"/>
      <dgm:spPr/>
    </dgm:pt>
    <dgm:pt modelId="{CC9A76BA-1728-45BA-9038-10487AADDC33}" type="pres">
      <dgm:prSet presAssocID="{1FC87E43-24A4-4E34-8A9C-21230608E694}" presName="iconRect" presStyleLbl="node1" presStyleIdx="0" presStyleCnt="2" custLinFactNeighborX="79535" custLinFactNeighborY="-15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0C42EDD-0A57-45BB-8302-509230861BFB}" type="pres">
      <dgm:prSet presAssocID="{1FC87E43-24A4-4E34-8A9C-21230608E694}" presName="iconSpace" presStyleCnt="0"/>
      <dgm:spPr/>
    </dgm:pt>
    <dgm:pt modelId="{727ED085-91DB-4872-BD13-E938C363FC23}" type="pres">
      <dgm:prSet presAssocID="{1FC87E43-24A4-4E34-8A9C-21230608E694}" presName="parTx" presStyleLbl="revTx" presStyleIdx="0" presStyleCnt="4">
        <dgm:presLayoutVars>
          <dgm:chMax val="0"/>
          <dgm:chPref val="0"/>
        </dgm:presLayoutVars>
      </dgm:prSet>
      <dgm:spPr/>
    </dgm:pt>
    <dgm:pt modelId="{DDBB9304-29F4-41D1-ABB6-08E5EDB00275}" type="pres">
      <dgm:prSet presAssocID="{1FC87E43-24A4-4E34-8A9C-21230608E694}" presName="txSpace" presStyleCnt="0"/>
      <dgm:spPr/>
    </dgm:pt>
    <dgm:pt modelId="{DD2F8871-E94D-409B-A7C3-5C1B4EF50BED}" type="pres">
      <dgm:prSet presAssocID="{1FC87E43-24A4-4E34-8A9C-21230608E694}" presName="desTx" presStyleLbl="revTx" presStyleIdx="1" presStyleCnt="4" custLinFactNeighborX="12544" custLinFactNeighborY="-8374">
        <dgm:presLayoutVars/>
      </dgm:prSet>
      <dgm:spPr/>
    </dgm:pt>
    <dgm:pt modelId="{B367F080-902F-483B-A337-630601FCF9B2}" type="pres">
      <dgm:prSet presAssocID="{2315390F-45FA-488E-8B67-C22BFF8B2BE2}" presName="sibTrans" presStyleCnt="0"/>
      <dgm:spPr/>
    </dgm:pt>
    <dgm:pt modelId="{EE1CF8EA-EB87-431F-9F73-9E5F1D91EC27}" type="pres">
      <dgm:prSet presAssocID="{C3F67B42-844A-4181-B113-9717BE592E42}" presName="compNode" presStyleCnt="0"/>
      <dgm:spPr/>
    </dgm:pt>
    <dgm:pt modelId="{E3169712-9B63-4B11-AF4B-39F95D3B5900}" type="pres">
      <dgm:prSet presAssocID="{C3F67B42-844A-4181-B113-9717BE592E42}" presName="iconRect" presStyleLbl="node1" presStyleIdx="1" presStyleCnt="2" custLinFactNeighborX="79535" custLinFactNeighborY="-15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03CABEC-C644-4E74-A3C2-593FCD46257A}" type="pres">
      <dgm:prSet presAssocID="{C3F67B42-844A-4181-B113-9717BE592E42}" presName="iconSpace" presStyleCnt="0"/>
      <dgm:spPr/>
    </dgm:pt>
    <dgm:pt modelId="{47A76BAA-CFD1-4F23-95AE-A934892C340A}" type="pres">
      <dgm:prSet presAssocID="{C3F67B42-844A-4181-B113-9717BE592E42}" presName="parTx" presStyleLbl="revTx" presStyleIdx="2" presStyleCnt="4">
        <dgm:presLayoutVars>
          <dgm:chMax val="0"/>
          <dgm:chPref val="0"/>
        </dgm:presLayoutVars>
      </dgm:prSet>
      <dgm:spPr/>
    </dgm:pt>
    <dgm:pt modelId="{FDCD10AE-106F-4B90-A356-059A75CB93F6}" type="pres">
      <dgm:prSet presAssocID="{C3F67B42-844A-4181-B113-9717BE592E42}" presName="txSpace" presStyleCnt="0"/>
      <dgm:spPr/>
    </dgm:pt>
    <dgm:pt modelId="{CD80893B-B884-4253-B1DA-340D097C8D3A}" type="pres">
      <dgm:prSet presAssocID="{C3F67B42-844A-4181-B113-9717BE592E42}" presName="desTx" presStyleLbl="revTx" presStyleIdx="3" presStyleCnt="4" custLinFactNeighborX="27837" custLinFactNeighborY="-678">
        <dgm:presLayoutVars/>
      </dgm:prSet>
      <dgm:spPr/>
    </dgm:pt>
  </dgm:ptLst>
  <dgm:cxnLst>
    <dgm:cxn modelId="{EBE74514-6D42-411A-BDB9-E0BB5EAD6247}" srcId="{5B8A71CE-B9E9-43BD-9A78-92655A11D892}" destId="{C3F67B42-844A-4181-B113-9717BE592E42}" srcOrd="1" destOrd="0" parTransId="{F23DD350-6CE9-4CA5-835D-895750053A16}" sibTransId="{84DF481B-A05F-48E0-BE10-D403B3C82AD7}"/>
    <dgm:cxn modelId="{AC20A89F-5A52-4712-8867-B1C2EF5B5827}" srcId="{5B8A71CE-B9E9-43BD-9A78-92655A11D892}" destId="{1FC87E43-24A4-4E34-8A9C-21230608E694}" srcOrd="0" destOrd="0" parTransId="{999C4A04-0BAC-4C2F-9745-6B89FB83C80A}" sibTransId="{2315390F-45FA-488E-8B67-C22BFF8B2BE2}"/>
    <dgm:cxn modelId="{CFCFBFA5-1405-4751-9FB3-605BD918AF2C}" type="presOf" srcId="{1FC87E43-24A4-4E34-8A9C-21230608E694}" destId="{727ED085-91DB-4872-BD13-E938C363FC23}" srcOrd="0" destOrd="0" presId="urn:microsoft.com/office/officeart/2018/2/layout/IconLabelDescriptionList"/>
    <dgm:cxn modelId="{61DC5EC9-A3E9-433A-87B1-F262B53E948D}" type="presOf" srcId="{5B8A71CE-B9E9-43BD-9A78-92655A11D892}" destId="{5DB4A1A6-8C17-404A-94F5-58B7DD4E3E9F}" srcOrd="0" destOrd="0" presId="urn:microsoft.com/office/officeart/2018/2/layout/IconLabelDescriptionList"/>
    <dgm:cxn modelId="{9C0E56FE-7127-4226-A40B-7349A42A2689}" type="presOf" srcId="{C3F67B42-844A-4181-B113-9717BE592E42}" destId="{47A76BAA-CFD1-4F23-95AE-A934892C340A}" srcOrd="0" destOrd="0" presId="urn:microsoft.com/office/officeart/2018/2/layout/IconLabelDescriptionList"/>
    <dgm:cxn modelId="{3CA60B7C-6D04-453C-B4D1-D9EE9AE89C4B}" type="presParOf" srcId="{5DB4A1A6-8C17-404A-94F5-58B7DD4E3E9F}" destId="{F13520D1-6590-4799-901C-C29C534F2404}" srcOrd="0" destOrd="0" presId="urn:microsoft.com/office/officeart/2018/2/layout/IconLabelDescriptionList"/>
    <dgm:cxn modelId="{C4C16C6D-1DD2-4C28-99E2-43882FE9FE52}" type="presParOf" srcId="{F13520D1-6590-4799-901C-C29C534F2404}" destId="{CC9A76BA-1728-45BA-9038-10487AADDC33}" srcOrd="0" destOrd="0" presId="urn:microsoft.com/office/officeart/2018/2/layout/IconLabelDescriptionList"/>
    <dgm:cxn modelId="{63AF0234-E902-45C4-B875-22ABAB140A9E}" type="presParOf" srcId="{F13520D1-6590-4799-901C-C29C534F2404}" destId="{50C42EDD-0A57-45BB-8302-509230861BFB}" srcOrd="1" destOrd="0" presId="urn:microsoft.com/office/officeart/2018/2/layout/IconLabelDescriptionList"/>
    <dgm:cxn modelId="{8BAC9D41-9497-40D1-8117-6BD375875283}" type="presParOf" srcId="{F13520D1-6590-4799-901C-C29C534F2404}" destId="{727ED085-91DB-4872-BD13-E938C363FC23}" srcOrd="2" destOrd="0" presId="urn:microsoft.com/office/officeart/2018/2/layout/IconLabelDescriptionList"/>
    <dgm:cxn modelId="{F3F7ABA4-0ECE-46E7-9D84-7A9FEE987154}" type="presParOf" srcId="{F13520D1-6590-4799-901C-C29C534F2404}" destId="{DDBB9304-29F4-41D1-ABB6-08E5EDB00275}" srcOrd="3" destOrd="0" presId="urn:microsoft.com/office/officeart/2018/2/layout/IconLabelDescriptionList"/>
    <dgm:cxn modelId="{B0408D2C-6F81-4ECA-8B06-665E36924F25}" type="presParOf" srcId="{F13520D1-6590-4799-901C-C29C534F2404}" destId="{DD2F8871-E94D-409B-A7C3-5C1B4EF50BED}" srcOrd="4" destOrd="0" presId="urn:microsoft.com/office/officeart/2018/2/layout/IconLabelDescriptionList"/>
    <dgm:cxn modelId="{665826DE-6D4A-45B4-A767-C37A18DEA940}" type="presParOf" srcId="{5DB4A1A6-8C17-404A-94F5-58B7DD4E3E9F}" destId="{B367F080-902F-483B-A337-630601FCF9B2}" srcOrd="1" destOrd="0" presId="urn:microsoft.com/office/officeart/2018/2/layout/IconLabelDescriptionList"/>
    <dgm:cxn modelId="{C637EB01-1152-4D47-BAF4-90F2BFB6D1B2}" type="presParOf" srcId="{5DB4A1A6-8C17-404A-94F5-58B7DD4E3E9F}" destId="{EE1CF8EA-EB87-431F-9F73-9E5F1D91EC27}" srcOrd="2" destOrd="0" presId="urn:microsoft.com/office/officeart/2018/2/layout/IconLabelDescriptionList"/>
    <dgm:cxn modelId="{9CBA0DB8-53BE-4C29-98A7-355418526F04}" type="presParOf" srcId="{EE1CF8EA-EB87-431F-9F73-9E5F1D91EC27}" destId="{E3169712-9B63-4B11-AF4B-39F95D3B5900}" srcOrd="0" destOrd="0" presId="urn:microsoft.com/office/officeart/2018/2/layout/IconLabelDescriptionList"/>
    <dgm:cxn modelId="{5D5E3EE7-EF76-4A3E-8E95-61E078ACD911}" type="presParOf" srcId="{EE1CF8EA-EB87-431F-9F73-9E5F1D91EC27}" destId="{F03CABEC-C644-4E74-A3C2-593FCD46257A}" srcOrd="1" destOrd="0" presId="urn:microsoft.com/office/officeart/2018/2/layout/IconLabelDescriptionList"/>
    <dgm:cxn modelId="{ADF09372-2E24-49B9-9CCE-12986CCB374F}" type="presParOf" srcId="{EE1CF8EA-EB87-431F-9F73-9E5F1D91EC27}" destId="{47A76BAA-CFD1-4F23-95AE-A934892C340A}" srcOrd="2" destOrd="0" presId="urn:microsoft.com/office/officeart/2018/2/layout/IconLabelDescriptionList"/>
    <dgm:cxn modelId="{0BDD9BE3-A4D9-46D8-8261-509EC89BF1A5}" type="presParOf" srcId="{EE1CF8EA-EB87-431F-9F73-9E5F1D91EC27}" destId="{FDCD10AE-106F-4B90-A356-059A75CB93F6}" srcOrd="3" destOrd="0" presId="urn:microsoft.com/office/officeart/2018/2/layout/IconLabelDescriptionList"/>
    <dgm:cxn modelId="{C1650316-A88A-4650-8A2E-C53A08BEAF59}" type="presParOf" srcId="{EE1CF8EA-EB87-431F-9F73-9E5F1D91EC27}" destId="{CD80893B-B884-4253-B1DA-340D097C8D3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9B02337-B3A2-4272-95A0-6781EAC1CEED}" type="doc">
      <dgm:prSet loTypeId="urn:microsoft.com/office/officeart/2005/8/layout/matrix3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53AA2D-3973-4101-A356-9158F64FD26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UPSC</a:t>
          </a:r>
        </a:p>
      </dgm:t>
    </dgm:pt>
    <dgm:pt modelId="{88C02DE6-5CFB-45E1-8459-1B8A778FCF9E}" type="parTrans" cxnId="{3528F185-CEDB-4074-B52C-339F307272B1}">
      <dgm:prSet/>
      <dgm:spPr/>
      <dgm:t>
        <a:bodyPr/>
        <a:lstStyle/>
        <a:p>
          <a:endParaRPr lang="en-US"/>
        </a:p>
      </dgm:t>
    </dgm:pt>
    <dgm:pt modelId="{B25DC77E-3776-468A-A0BF-99668C0BCB21}" type="sibTrans" cxnId="{3528F185-CEDB-4074-B52C-339F307272B1}">
      <dgm:prSet/>
      <dgm:spPr/>
      <dgm:t>
        <a:bodyPr/>
        <a:lstStyle/>
        <a:p>
          <a:endParaRPr lang="en-US"/>
        </a:p>
      </dgm:t>
    </dgm:pt>
    <dgm:pt modelId="{0B6CC3B8-AB17-4DD5-BF65-CCF1F78B724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SSC</a:t>
          </a:r>
        </a:p>
      </dgm:t>
    </dgm:pt>
    <dgm:pt modelId="{8E09BD8F-9CC4-4083-AC41-7604D83E1866}" type="parTrans" cxnId="{5FA2599F-7D5D-4CD4-8BF2-63CEEF2B6415}">
      <dgm:prSet/>
      <dgm:spPr/>
      <dgm:t>
        <a:bodyPr/>
        <a:lstStyle/>
        <a:p>
          <a:endParaRPr lang="en-US"/>
        </a:p>
      </dgm:t>
    </dgm:pt>
    <dgm:pt modelId="{F02A5994-79B5-4AB7-9E34-98D5A3A3ADF6}" type="sibTrans" cxnId="{5FA2599F-7D5D-4CD4-8BF2-63CEEF2B6415}">
      <dgm:prSet/>
      <dgm:spPr/>
      <dgm:t>
        <a:bodyPr/>
        <a:lstStyle/>
        <a:p>
          <a:endParaRPr lang="en-US"/>
        </a:p>
      </dgm:t>
    </dgm:pt>
    <dgm:pt modelId="{BAC4EB34-32C1-42DB-9EE7-15B5B6AF0BD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AAI</a:t>
          </a:r>
        </a:p>
      </dgm:t>
    </dgm:pt>
    <dgm:pt modelId="{8B80896C-DB51-4FBC-8D92-0B8EE73A1A0B}" type="parTrans" cxnId="{97049628-C84A-499C-B7E2-6132353818E3}">
      <dgm:prSet/>
      <dgm:spPr/>
      <dgm:t>
        <a:bodyPr/>
        <a:lstStyle/>
        <a:p>
          <a:endParaRPr lang="en-US"/>
        </a:p>
      </dgm:t>
    </dgm:pt>
    <dgm:pt modelId="{EED4289D-2B37-49DE-BAA3-00ABCD1333A9}" type="sibTrans" cxnId="{97049628-C84A-499C-B7E2-6132353818E3}">
      <dgm:prSet/>
      <dgm:spPr/>
      <dgm:t>
        <a:bodyPr/>
        <a:lstStyle/>
        <a:p>
          <a:endParaRPr lang="en-US"/>
        </a:p>
      </dgm:t>
    </dgm:pt>
    <dgm:pt modelId="{B2F87C8A-7C0E-43FA-A86C-BF3158B674F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RRB</a:t>
          </a:r>
        </a:p>
      </dgm:t>
    </dgm:pt>
    <dgm:pt modelId="{BB00652B-4C13-4910-8EFA-2A876420E01D}" type="parTrans" cxnId="{2287327E-DA8F-4072-8CC5-3FB6309377E3}">
      <dgm:prSet/>
      <dgm:spPr/>
      <dgm:t>
        <a:bodyPr/>
        <a:lstStyle/>
        <a:p>
          <a:endParaRPr lang="en-US"/>
        </a:p>
      </dgm:t>
    </dgm:pt>
    <dgm:pt modelId="{E63218A0-172F-4DE7-9A23-1717B3922C8F}" type="sibTrans" cxnId="{2287327E-DA8F-4072-8CC5-3FB6309377E3}">
      <dgm:prSet/>
      <dgm:spPr/>
      <dgm:t>
        <a:bodyPr/>
        <a:lstStyle/>
        <a:p>
          <a:endParaRPr lang="en-US"/>
        </a:p>
      </dgm:t>
    </dgm:pt>
    <dgm:pt modelId="{81D28B30-2E60-4B34-82B9-E4D9A0904E6F}" type="pres">
      <dgm:prSet presAssocID="{A9B02337-B3A2-4272-95A0-6781EAC1CEED}" presName="matrix" presStyleCnt="0">
        <dgm:presLayoutVars>
          <dgm:chMax val="1"/>
          <dgm:dir/>
          <dgm:resizeHandles val="exact"/>
        </dgm:presLayoutVars>
      </dgm:prSet>
      <dgm:spPr/>
    </dgm:pt>
    <dgm:pt modelId="{E7D8D426-18BC-4E50-82B6-FB4B26C7A007}" type="pres">
      <dgm:prSet presAssocID="{A9B02337-B3A2-4272-95A0-6781EAC1CEED}" presName="diamond" presStyleLbl="bgShp" presStyleIdx="0" presStyleCnt="1"/>
      <dgm:spPr/>
    </dgm:pt>
    <dgm:pt modelId="{A535A242-603F-4D28-A30F-594A8830D05E}" type="pres">
      <dgm:prSet presAssocID="{A9B02337-B3A2-4272-95A0-6781EAC1CEE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0CBB560-37BE-441B-ABF7-26AD105BA12D}" type="pres">
      <dgm:prSet presAssocID="{A9B02337-B3A2-4272-95A0-6781EAC1CEE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16E8A4F-BE2B-4F82-87BE-8EB6412A704A}" type="pres">
      <dgm:prSet presAssocID="{A9B02337-B3A2-4272-95A0-6781EAC1CEE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7D9258-F7C5-42EC-B426-FDD90537EB78}" type="pres">
      <dgm:prSet presAssocID="{A9B02337-B3A2-4272-95A0-6781EAC1CEE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44800F-C953-45E2-A3DE-141316220DA9}" type="presOf" srcId="{0B6CC3B8-AB17-4DD5-BF65-CCF1F78B7240}" destId="{F0CBB560-37BE-441B-ABF7-26AD105BA12D}" srcOrd="0" destOrd="0" presId="urn:microsoft.com/office/officeart/2005/8/layout/matrix3"/>
    <dgm:cxn modelId="{97049628-C84A-499C-B7E2-6132353818E3}" srcId="{A9B02337-B3A2-4272-95A0-6781EAC1CEED}" destId="{BAC4EB34-32C1-42DB-9EE7-15B5B6AF0BD4}" srcOrd="2" destOrd="0" parTransId="{8B80896C-DB51-4FBC-8D92-0B8EE73A1A0B}" sibTransId="{EED4289D-2B37-49DE-BAA3-00ABCD1333A9}"/>
    <dgm:cxn modelId="{A019A136-008F-4296-8559-91F39ECC70E8}" type="presOf" srcId="{1B53AA2D-3973-4101-A356-9158F64FD268}" destId="{A535A242-603F-4D28-A30F-594A8830D05E}" srcOrd="0" destOrd="0" presId="urn:microsoft.com/office/officeart/2005/8/layout/matrix3"/>
    <dgm:cxn modelId="{77421255-D6A2-476D-A0D2-2A19511DA94A}" type="presOf" srcId="{B2F87C8A-7C0E-43FA-A86C-BF3158B674F7}" destId="{D27D9258-F7C5-42EC-B426-FDD90537EB78}" srcOrd="0" destOrd="0" presId="urn:microsoft.com/office/officeart/2005/8/layout/matrix3"/>
    <dgm:cxn modelId="{2287327E-DA8F-4072-8CC5-3FB6309377E3}" srcId="{A9B02337-B3A2-4272-95A0-6781EAC1CEED}" destId="{B2F87C8A-7C0E-43FA-A86C-BF3158B674F7}" srcOrd="3" destOrd="0" parTransId="{BB00652B-4C13-4910-8EFA-2A876420E01D}" sibTransId="{E63218A0-172F-4DE7-9A23-1717B3922C8F}"/>
    <dgm:cxn modelId="{E41D9E82-0159-48E0-BBD1-974F55C10C3D}" type="presOf" srcId="{BAC4EB34-32C1-42DB-9EE7-15B5B6AF0BD4}" destId="{316E8A4F-BE2B-4F82-87BE-8EB6412A704A}" srcOrd="0" destOrd="0" presId="urn:microsoft.com/office/officeart/2005/8/layout/matrix3"/>
    <dgm:cxn modelId="{3528F185-CEDB-4074-B52C-339F307272B1}" srcId="{A9B02337-B3A2-4272-95A0-6781EAC1CEED}" destId="{1B53AA2D-3973-4101-A356-9158F64FD268}" srcOrd="0" destOrd="0" parTransId="{88C02DE6-5CFB-45E1-8459-1B8A778FCF9E}" sibTransId="{B25DC77E-3776-468A-A0BF-99668C0BCB21}"/>
    <dgm:cxn modelId="{5FA2599F-7D5D-4CD4-8BF2-63CEEF2B6415}" srcId="{A9B02337-B3A2-4272-95A0-6781EAC1CEED}" destId="{0B6CC3B8-AB17-4DD5-BF65-CCF1F78B7240}" srcOrd="1" destOrd="0" parTransId="{8E09BD8F-9CC4-4083-AC41-7604D83E1866}" sibTransId="{F02A5994-79B5-4AB7-9E34-98D5A3A3ADF6}"/>
    <dgm:cxn modelId="{A73483FA-13E3-45CD-B4EC-E6A3DA68BD70}" type="presOf" srcId="{A9B02337-B3A2-4272-95A0-6781EAC1CEED}" destId="{81D28B30-2E60-4B34-82B9-E4D9A0904E6F}" srcOrd="0" destOrd="0" presId="urn:microsoft.com/office/officeart/2005/8/layout/matrix3"/>
    <dgm:cxn modelId="{50CD2E2C-1A2C-416A-8F98-76EFD8D733B4}" type="presParOf" srcId="{81D28B30-2E60-4B34-82B9-E4D9A0904E6F}" destId="{E7D8D426-18BC-4E50-82B6-FB4B26C7A007}" srcOrd="0" destOrd="0" presId="urn:microsoft.com/office/officeart/2005/8/layout/matrix3"/>
    <dgm:cxn modelId="{3A731449-5218-4F6D-B874-374505486F99}" type="presParOf" srcId="{81D28B30-2E60-4B34-82B9-E4D9A0904E6F}" destId="{A535A242-603F-4D28-A30F-594A8830D05E}" srcOrd="1" destOrd="0" presId="urn:microsoft.com/office/officeart/2005/8/layout/matrix3"/>
    <dgm:cxn modelId="{113EFAB7-226B-4842-8D72-BA3594F833D2}" type="presParOf" srcId="{81D28B30-2E60-4B34-82B9-E4D9A0904E6F}" destId="{F0CBB560-37BE-441B-ABF7-26AD105BA12D}" srcOrd="2" destOrd="0" presId="urn:microsoft.com/office/officeart/2005/8/layout/matrix3"/>
    <dgm:cxn modelId="{A4401FE0-4F24-4091-AFEA-64D091F529CB}" type="presParOf" srcId="{81D28B30-2E60-4B34-82B9-E4D9A0904E6F}" destId="{316E8A4F-BE2B-4F82-87BE-8EB6412A704A}" srcOrd="3" destOrd="0" presId="urn:microsoft.com/office/officeart/2005/8/layout/matrix3"/>
    <dgm:cxn modelId="{93657097-4B27-4CAF-BABB-8C0C85DE15FE}" type="presParOf" srcId="{81D28B30-2E60-4B34-82B9-E4D9A0904E6F}" destId="{D27D9258-F7C5-42EC-B426-FDD90537EB7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CBDCC7-9A3D-4D50-BB6F-89423499250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BE1BC0-D312-43D1-8C0C-A983DADFF51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lnSpc>
              <a:spcPct val="120000"/>
            </a:lnSpc>
          </a:pPr>
          <a:r>
            <a:rPr lang="en-US" sz="2800" b="0" i="0" dirty="0">
              <a:solidFill>
                <a:srgbClr val="FFFF00"/>
              </a:solidFill>
              <a:latin typeface="Amasis MT Pro Black" panose="02040A04050005020304" pitchFamily="18" charset="0"/>
            </a:rPr>
            <a:t>Mathematics, Physics, Chemistry, Biology</a:t>
          </a:r>
        </a:p>
        <a:p>
          <a:pPr>
            <a:lnSpc>
              <a:spcPct val="120000"/>
            </a:lnSpc>
          </a:pPr>
          <a:r>
            <a:rPr lang="ta-IN" sz="28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கணிதம், இயற்பியல், வேதியியல், உயிரியல்</a:t>
          </a:r>
          <a:r>
            <a:rPr lang="en-US" sz="2800" b="0" i="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800" b="0" i="0" dirty="0">
              <a:solidFill>
                <a:srgbClr val="FFFF00"/>
              </a:solidFill>
              <a:latin typeface="Amasis MT Pro Black" panose="02040A04050005020304" pitchFamily="18" charset="0"/>
            </a:rPr>
            <a:t> </a:t>
          </a:r>
          <a:endParaRPr lang="en-US" sz="2800" dirty="0">
            <a:solidFill>
              <a:srgbClr val="FFFF00"/>
            </a:solidFill>
            <a:latin typeface="Amasis MT Pro Black" panose="02040A04050005020304" pitchFamily="18" charset="0"/>
          </a:endParaRPr>
        </a:p>
      </dgm:t>
    </dgm:pt>
    <dgm:pt modelId="{2C0ACC7D-09BB-4F6E-89BB-EA9F594D8D6B}" type="parTrans" cxnId="{B3A3DC10-01C5-4319-A6EE-0D9E123259C6}">
      <dgm:prSet/>
      <dgm:spPr/>
      <dgm:t>
        <a:bodyPr/>
        <a:lstStyle/>
        <a:p>
          <a:endParaRPr lang="en-US"/>
        </a:p>
      </dgm:t>
    </dgm:pt>
    <dgm:pt modelId="{9E3300AE-6110-451E-8562-4C3E40FB1952}" type="sibTrans" cxnId="{B3A3DC10-01C5-4319-A6EE-0D9E123259C6}">
      <dgm:prSet/>
      <dgm:spPr/>
      <dgm:t>
        <a:bodyPr/>
        <a:lstStyle/>
        <a:p>
          <a:endParaRPr lang="en-US"/>
        </a:p>
      </dgm:t>
    </dgm:pt>
    <dgm:pt modelId="{6974F1DD-521A-474A-86B3-5FF2811CC62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ct val="120000"/>
            </a:lnSpc>
          </a:pPr>
          <a:r>
            <a:rPr lang="en-US" sz="2800" b="1" i="0" dirty="0"/>
            <a:t>Mathematics, Physics, Chemistry, Computer Science</a:t>
          </a:r>
        </a:p>
        <a:p>
          <a:pPr>
            <a:lnSpc>
              <a:spcPct val="120000"/>
            </a:lnSpc>
          </a:pPr>
          <a:r>
            <a:rPr lang="ta-IN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கணிதம், இயற்பியல், வேதியியல், கணிணி</a:t>
          </a:r>
          <a:r>
            <a:rPr lang="en-US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ta-IN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அறிவியல் </a:t>
          </a:r>
          <a:r>
            <a:rPr lang="en-US" sz="2600" b="0" i="0" dirty="0"/>
            <a:t> </a:t>
          </a:r>
          <a:endParaRPr lang="en-US" sz="2600" dirty="0"/>
        </a:p>
      </dgm:t>
    </dgm:pt>
    <dgm:pt modelId="{D0BAA2B4-C418-4501-AF79-370A75B55703}" type="parTrans" cxnId="{A2E9BA00-F1D3-4321-84B4-D80850E480C1}">
      <dgm:prSet/>
      <dgm:spPr/>
      <dgm:t>
        <a:bodyPr/>
        <a:lstStyle/>
        <a:p>
          <a:endParaRPr lang="en-US"/>
        </a:p>
      </dgm:t>
    </dgm:pt>
    <dgm:pt modelId="{AFFFCC74-4FA0-4FE2-8AC4-6B5BA94F0EE9}" type="sibTrans" cxnId="{A2E9BA00-F1D3-4321-84B4-D80850E480C1}">
      <dgm:prSet/>
      <dgm:spPr/>
      <dgm:t>
        <a:bodyPr/>
        <a:lstStyle/>
        <a:p>
          <a:endParaRPr lang="en-US"/>
        </a:p>
      </dgm:t>
    </dgm:pt>
    <dgm:pt modelId="{31BC8DDC-01EC-4F96-8817-108145A5CDD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800" b="1" i="0" dirty="0"/>
            <a:t>Physics, Chemistry, Botany, Zoology</a:t>
          </a:r>
        </a:p>
        <a:p>
          <a:r>
            <a:rPr lang="ta-IN" sz="29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இயற்பியல், வேதியியல், தாவரவியல், விலங்கியல்</a:t>
          </a:r>
          <a:r>
            <a:rPr lang="en-US" sz="290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900" b="0" i="0" dirty="0"/>
            <a:t> </a:t>
          </a:r>
          <a:endParaRPr lang="en-US" sz="2900" dirty="0"/>
        </a:p>
      </dgm:t>
    </dgm:pt>
    <dgm:pt modelId="{E59AEB8D-24DF-4882-859B-5F4CF597BEE9}" type="parTrans" cxnId="{CAC066F8-BF89-4940-8C63-4541A567075B}">
      <dgm:prSet/>
      <dgm:spPr/>
      <dgm:t>
        <a:bodyPr/>
        <a:lstStyle/>
        <a:p>
          <a:endParaRPr lang="en-US"/>
        </a:p>
      </dgm:t>
    </dgm:pt>
    <dgm:pt modelId="{376040D3-26AF-40DF-9114-90ECBC7D3FC9}" type="sibTrans" cxnId="{CAC066F8-BF89-4940-8C63-4541A567075B}">
      <dgm:prSet/>
      <dgm:spPr/>
      <dgm:t>
        <a:bodyPr/>
        <a:lstStyle/>
        <a:p>
          <a:endParaRPr lang="en-US"/>
        </a:p>
      </dgm:t>
    </dgm:pt>
    <dgm:pt modelId="{06060FF1-F76F-4FB6-B84D-3D20A36AF051}" type="pres">
      <dgm:prSet presAssocID="{E9CBDCC7-9A3D-4D50-BB6F-89423499250F}" presName="outerComposite" presStyleCnt="0">
        <dgm:presLayoutVars>
          <dgm:chMax val="5"/>
          <dgm:dir/>
          <dgm:resizeHandles val="exact"/>
        </dgm:presLayoutVars>
      </dgm:prSet>
      <dgm:spPr/>
    </dgm:pt>
    <dgm:pt modelId="{F22D068A-2545-475F-BFD9-B07B6F353039}" type="pres">
      <dgm:prSet presAssocID="{E9CBDCC7-9A3D-4D50-BB6F-89423499250F}" presName="dummyMaxCanvas" presStyleCnt="0">
        <dgm:presLayoutVars/>
      </dgm:prSet>
      <dgm:spPr/>
    </dgm:pt>
    <dgm:pt modelId="{305B6ECC-2942-483A-A1F2-2FD8B1424919}" type="pres">
      <dgm:prSet presAssocID="{E9CBDCC7-9A3D-4D50-BB6F-89423499250F}" presName="ThreeNodes_1" presStyleLbl="node1" presStyleIdx="0" presStyleCnt="3">
        <dgm:presLayoutVars>
          <dgm:bulletEnabled val="1"/>
        </dgm:presLayoutVars>
      </dgm:prSet>
      <dgm:spPr/>
    </dgm:pt>
    <dgm:pt modelId="{5F83BA84-56A0-41FF-87CF-AD0680C0388A}" type="pres">
      <dgm:prSet presAssocID="{E9CBDCC7-9A3D-4D50-BB6F-89423499250F}" presName="ThreeNodes_2" presStyleLbl="node1" presStyleIdx="1" presStyleCnt="3" custScaleX="106794">
        <dgm:presLayoutVars>
          <dgm:bulletEnabled val="1"/>
        </dgm:presLayoutVars>
      </dgm:prSet>
      <dgm:spPr/>
    </dgm:pt>
    <dgm:pt modelId="{034F5E81-14B8-4C6C-A1FA-7AC34DC87254}" type="pres">
      <dgm:prSet presAssocID="{E9CBDCC7-9A3D-4D50-BB6F-89423499250F}" presName="ThreeNodes_3" presStyleLbl="node1" presStyleIdx="2" presStyleCnt="3">
        <dgm:presLayoutVars>
          <dgm:bulletEnabled val="1"/>
        </dgm:presLayoutVars>
      </dgm:prSet>
      <dgm:spPr/>
    </dgm:pt>
    <dgm:pt modelId="{4C2713AB-8B02-4D14-8ED0-B1E698A7BDA5}" type="pres">
      <dgm:prSet presAssocID="{E9CBDCC7-9A3D-4D50-BB6F-89423499250F}" presName="ThreeConn_1-2" presStyleLbl="fgAccFollowNode1" presStyleIdx="0" presStyleCnt="2">
        <dgm:presLayoutVars>
          <dgm:bulletEnabled val="1"/>
        </dgm:presLayoutVars>
      </dgm:prSet>
      <dgm:spPr/>
    </dgm:pt>
    <dgm:pt modelId="{99A15DA5-2BDB-4EA4-8261-57210F230294}" type="pres">
      <dgm:prSet presAssocID="{E9CBDCC7-9A3D-4D50-BB6F-89423499250F}" presName="ThreeConn_2-3" presStyleLbl="fgAccFollowNode1" presStyleIdx="1" presStyleCnt="2">
        <dgm:presLayoutVars>
          <dgm:bulletEnabled val="1"/>
        </dgm:presLayoutVars>
      </dgm:prSet>
      <dgm:spPr/>
    </dgm:pt>
    <dgm:pt modelId="{D29C5B3A-F29C-4E35-9EC9-78FFD7A75133}" type="pres">
      <dgm:prSet presAssocID="{E9CBDCC7-9A3D-4D50-BB6F-89423499250F}" presName="ThreeNodes_1_text" presStyleLbl="node1" presStyleIdx="2" presStyleCnt="3">
        <dgm:presLayoutVars>
          <dgm:bulletEnabled val="1"/>
        </dgm:presLayoutVars>
      </dgm:prSet>
      <dgm:spPr/>
    </dgm:pt>
    <dgm:pt modelId="{B0039B45-8602-4DED-AC1A-A1F4A0C1D543}" type="pres">
      <dgm:prSet presAssocID="{E9CBDCC7-9A3D-4D50-BB6F-89423499250F}" presName="ThreeNodes_2_text" presStyleLbl="node1" presStyleIdx="2" presStyleCnt="3">
        <dgm:presLayoutVars>
          <dgm:bulletEnabled val="1"/>
        </dgm:presLayoutVars>
      </dgm:prSet>
      <dgm:spPr/>
    </dgm:pt>
    <dgm:pt modelId="{030537C8-758A-4DE3-B225-240B74D9FF59}" type="pres">
      <dgm:prSet presAssocID="{E9CBDCC7-9A3D-4D50-BB6F-89423499250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2E9BA00-F1D3-4321-84B4-D80850E480C1}" srcId="{E9CBDCC7-9A3D-4D50-BB6F-89423499250F}" destId="{6974F1DD-521A-474A-86B3-5FF2811CC623}" srcOrd="1" destOrd="0" parTransId="{D0BAA2B4-C418-4501-AF79-370A75B55703}" sibTransId="{AFFFCC74-4FA0-4FE2-8AC4-6B5BA94F0EE9}"/>
    <dgm:cxn modelId="{B3A3DC10-01C5-4319-A6EE-0D9E123259C6}" srcId="{E9CBDCC7-9A3D-4D50-BB6F-89423499250F}" destId="{F3BE1BC0-D312-43D1-8C0C-A983DADFF514}" srcOrd="0" destOrd="0" parTransId="{2C0ACC7D-09BB-4F6E-89BB-EA9F594D8D6B}" sibTransId="{9E3300AE-6110-451E-8562-4C3E40FB1952}"/>
    <dgm:cxn modelId="{22C79415-A4A3-4654-8986-2B25F22CE30A}" type="presOf" srcId="{31BC8DDC-01EC-4F96-8817-108145A5CDD8}" destId="{030537C8-758A-4DE3-B225-240B74D9FF59}" srcOrd="1" destOrd="0" presId="urn:microsoft.com/office/officeart/2005/8/layout/vProcess5"/>
    <dgm:cxn modelId="{8AF04416-D5BD-4109-A3AA-529D0C51C2F8}" type="presOf" srcId="{31BC8DDC-01EC-4F96-8817-108145A5CDD8}" destId="{034F5E81-14B8-4C6C-A1FA-7AC34DC87254}" srcOrd="0" destOrd="0" presId="urn:microsoft.com/office/officeart/2005/8/layout/vProcess5"/>
    <dgm:cxn modelId="{951B3323-2D87-4564-8E03-65CD928E8E96}" type="presOf" srcId="{F3BE1BC0-D312-43D1-8C0C-A983DADFF514}" destId="{D29C5B3A-F29C-4E35-9EC9-78FFD7A75133}" srcOrd="1" destOrd="0" presId="urn:microsoft.com/office/officeart/2005/8/layout/vProcess5"/>
    <dgm:cxn modelId="{C86C9F67-136B-4A0B-9CBF-C686FE62DA1C}" type="presOf" srcId="{9E3300AE-6110-451E-8562-4C3E40FB1952}" destId="{4C2713AB-8B02-4D14-8ED0-B1E698A7BDA5}" srcOrd="0" destOrd="0" presId="urn:microsoft.com/office/officeart/2005/8/layout/vProcess5"/>
    <dgm:cxn modelId="{C40A1C7D-1492-4AA0-8E51-19F5067A06E0}" type="presOf" srcId="{6974F1DD-521A-474A-86B3-5FF2811CC623}" destId="{B0039B45-8602-4DED-AC1A-A1F4A0C1D543}" srcOrd="1" destOrd="0" presId="urn:microsoft.com/office/officeart/2005/8/layout/vProcess5"/>
    <dgm:cxn modelId="{E508F09E-D4C2-430C-8E8C-B2D5E9EED9F5}" type="presOf" srcId="{E9CBDCC7-9A3D-4D50-BB6F-89423499250F}" destId="{06060FF1-F76F-4FB6-B84D-3D20A36AF051}" srcOrd="0" destOrd="0" presId="urn:microsoft.com/office/officeart/2005/8/layout/vProcess5"/>
    <dgm:cxn modelId="{AAA636C1-C1B8-4772-B5C7-CB6D5A1E7836}" type="presOf" srcId="{AFFFCC74-4FA0-4FE2-8AC4-6B5BA94F0EE9}" destId="{99A15DA5-2BDB-4EA4-8261-57210F230294}" srcOrd="0" destOrd="0" presId="urn:microsoft.com/office/officeart/2005/8/layout/vProcess5"/>
    <dgm:cxn modelId="{0095DDE5-DCCF-49C4-9A18-7CD41943BF3D}" type="presOf" srcId="{F3BE1BC0-D312-43D1-8C0C-A983DADFF514}" destId="{305B6ECC-2942-483A-A1F2-2FD8B1424919}" srcOrd="0" destOrd="0" presId="urn:microsoft.com/office/officeart/2005/8/layout/vProcess5"/>
    <dgm:cxn modelId="{CAC066F8-BF89-4940-8C63-4541A567075B}" srcId="{E9CBDCC7-9A3D-4D50-BB6F-89423499250F}" destId="{31BC8DDC-01EC-4F96-8817-108145A5CDD8}" srcOrd="2" destOrd="0" parTransId="{E59AEB8D-24DF-4882-859B-5F4CF597BEE9}" sibTransId="{376040D3-26AF-40DF-9114-90ECBC7D3FC9}"/>
    <dgm:cxn modelId="{8B336DF8-844C-4093-BF8B-5EEE56412BBD}" type="presOf" srcId="{6974F1DD-521A-474A-86B3-5FF2811CC623}" destId="{5F83BA84-56A0-41FF-87CF-AD0680C0388A}" srcOrd="0" destOrd="0" presId="urn:microsoft.com/office/officeart/2005/8/layout/vProcess5"/>
    <dgm:cxn modelId="{2981BC95-03F4-4B8F-B051-295DABAAE256}" type="presParOf" srcId="{06060FF1-F76F-4FB6-B84D-3D20A36AF051}" destId="{F22D068A-2545-475F-BFD9-B07B6F353039}" srcOrd="0" destOrd="0" presId="urn:microsoft.com/office/officeart/2005/8/layout/vProcess5"/>
    <dgm:cxn modelId="{C57E7C3F-4EDD-42DA-B1E8-C4E32FE78A5C}" type="presParOf" srcId="{06060FF1-F76F-4FB6-B84D-3D20A36AF051}" destId="{305B6ECC-2942-483A-A1F2-2FD8B1424919}" srcOrd="1" destOrd="0" presId="urn:microsoft.com/office/officeart/2005/8/layout/vProcess5"/>
    <dgm:cxn modelId="{F607BF19-081A-4297-8B7B-A246828F53E9}" type="presParOf" srcId="{06060FF1-F76F-4FB6-B84D-3D20A36AF051}" destId="{5F83BA84-56A0-41FF-87CF-AD0680C0388A}" srcOrd="2" destOrd="0" presId="urn:microsoft.com/office/officeart/2005/8/layout/vProcess5"/>
    <dgm:cxn modelId="{E07B5BC4-21BC-4463-A384-DA6A190334B6}" type="presParOf" srcId="{06060FF1-F76F-4FB6-B84D-3D20A36AF051}" destId="{034F5E81-14B8-4C6C-A1FA-7AC34DC87254}" srcOrd="3" destOrd="0" presId="urn:microsoft.com/office/officeart/2005/8/layout/vProcess5"/>
    <dgm:cxn modelId="{A62B7AA7-85AF-44A9-B95F-733F52C3D25A}" type="presParOf" srcId="{06060FF1-F76F-4FB6-B84D-3D20A36AF051}" destId="{4C2713AB-8B02-4D14-8ED0-B1E698A7BDA5}" srcOrd="4" destOrd="0" presId="urn:microsoft.com/office/officeart/2005/8/layout/vProcess5"/>
    <dgm:cxn modelId="{F33DCD69-60B8-47D1-9748-3CCE2DB8C40B}" type="presParOf" srcId="{06060FF1-F76F-4FB6-B84D-3D20A36AF051}" destId="{99A15DA5-2BDB-4EA4-8261-57210F230294}" srcOrd="5" destOrd="0" presId="urn:microsoft.com/office/officeart/2005/8/layout/vProcess5"/>
    <dgm:cxn modelId="{E1E9F958-4B4D-4D63-A506-EBE0D53F8B19}" type="presParOf" srcId="{06060FF1-F76F-4FB6-B84D-3D20A36AF051}" destId="{D29C5B3A-F29C-4E35-9EC9-78FFD7A75133}" srcOrd="6" destOrd="0" presId="urn:microsoft.com/office/officeart/2005/8/layout/vProcess5"/>
    <dgm:cxn modelId="{BA7AF6E9-146F-4528-925E-44975387B1AE}" type="presParOf" srcId="{06060FF1-F76F-4FB6-B84D-3D20A36AF051}" destId="{B0039B45-8602-4DED-AC1A-A1F4A0C1D543}" srcOrd="7" destOrd="0" presId="urn:microsoft.com/office/officeart/2005/8/layout/vProcess5"/>
    <dgm:cxn modelId="{B279BF5C-5159-4C8B-88F7-544518416505}" type="presParOf" srcId="{06060FF1-F76F-4FB6-B84D-3D20A36AF051}" destId="{030537C8-758A-4DE3-B225-240B74D9FF5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9B02337-B3A2-4272-95A0-6781EAC1CEED}" type="doc">
      <dgm:prSet loTypeId="urn:microsoft.com/office/officeart/2005/8/layout/matrix3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53AA2D-3973-4101-A356-9158F64FD268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TNPSC</a:t>
          </a:r>
        </a:p>
      </dgm:t>
    </dgm:pt>
    <dgm:pt modelId="{88C02DE6-5CFB-45E1-8459-1B8A778FCF9E}" type="parTrans" cxnId="{3528F185-CEDB-4074-B52C-339F307272B1}">
      <dgm:prSet/>
      <dgm:spPr/>
      <dgm:t>
        <a:bodyPr/>
        <a:lstStyle/>
        <a:p>
          <a:endParaRPr lang="en-US"/>
        </a:p>
      </dgm:t>
    </dgm:pt>
    <dgm:pt modelId="{B25DC77E-3776-468A-A0BF-99668C0BCB21}" type="sibTrans" cxnId="{3528F185-CEDB-4074-B52C-339F307272B1}">
      <dgm:prSet/>
      <dgm:spPr/>
      <dgm:t>
        <a:bodyPr/>
        <a:lstStyle/>
        <a:p>
          <a:endParaRPr lang="en-US"/>
        </a:p>
      </dgm:t>
    </dgm:pt>
    <dgm:pt modelId="{0B6CC3B8-AB17-4DD5-BF65-CCF1F78B7240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IN">
              <a:latin typeface="Google Sans"/>
            </a:rPr>
            <a:t>TNUSRB</a:t>
          </a:r>
          <a:endParaRPr lang="en-US" dirty="0"/>
        </a:p>
      </dgm:t>
    </dgm:pt>
    <dgm:pt modelId="{8E09BD8F-9CC4-4083-AC41-7604D83E1866}" type="parTrans" cxnId="{5FA2599F-7D5D-4CD4-8BF2-63CEEF2B6415}">
      <dgm:prSet/>
      <dgm:spPr/>
      <dgm:t>
        <a:bodyPr/>
        <a:lstStyle/>
        <a:p>
          <a:endParaRPr lang="en-US"/>
        </a:p>
      </dgm:t>
    </dgm:pt>
    <dgm:pt modelId="{F02A5994-79B5-4AB7-9E34-98D5A3A3ADF6}" type="sibTrans" cxnId="{5FA2599F-7D5D-4CD4-8BF2-63CEEF2B6415}">
      <dgm:prSet/>
      <dgm:spPr/>
      <dgm:t>
        <a:bodyPr/>
        <a:lstStyle/>
        <a:p>
          <a:endParaRPr lang="en-US"/>
        </a:p>
      </dgm:t>
    </dgm:pt>
    <dgm:pt modelId="{BAC4EB34-32C1-42DB-9EE7-15B5B6AF0BD4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IN">
              <a:latin typeface="Open Sans" panose="020F0502020204030204" pitchFamily="34" charset="0"/>
            </a:rPr>
            <a:t>TNFUSRC</a:t>
          </a:r>
          <a:endParaRPr lang="en-US" dirty="0"/>
        </a:p>
      </dgm:t>
    </dgm:pt>
    <dgm:pt modelId="{8B80896C-DB51-4FBC-8D92-0B8EE73A1A0B}" type="parTrans" cxnId="{97049628-C84A-499C-B7E2-6132353818E3}">
      <dgm:prSet/>
      <dgm:spPr/>
      <dgm:t>
        <a:bodyPr/>
        <a:lstStyle/>
        <a:p>
          <a:endParaRPr lang="en-US"/>
        </a:p>
      </dgm:t>
    </dgm:pt>
    <dgm:pt modelId="{EED4289D-2B37-49DE-BAA3-00ABCD1333A9}" type="sibTrans" cxnId="{97049628-C84A-499C-B7E2-6132353818E3}">
      <dgm:prSet/>
      <dgm:spPr/>
      <dgm:t>
        <a:bodyPr/>
        <a:lstStyle/>
        <a:p>
          <a:endParaRPr lang="en-US"/>
        </a:p>
      </dgm:t>
    </dgm:pt>
    <dgm:pt modelId="{B2F87C8A-7C0E-43FA-A86C-BF3158B674F7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TNEB</a:t>
          </a:r>
        </a:p>
      </dgm:t>
    </dgm:pt>
    <dgm:pt modelId="{BB00652B-4C13-4910-8EFA-2A876420E01D}" type="parTrans" cxnId="{2287327E-DA8F-4072-8CC5-3FB6309377E3}">
      <dgm:prSet/>
      <dgm:spPr/>
      <dgm:t>
        <a:bodyPr/>
        <a:lstStyle/>
        <a:p>
          <a:endParaRPr lang="en-US"/>
        </a:p>
      </dgm:t>
    </dgm:pt>
    <dgm:pt modelId="{E63218A0-172F-4DE7-9A23-1717B3922C8F}" type="sibTrans" cxnId="{2287327E-DA8F-4072-8CC5-3FB6309377E3}">
      <dgm:prSet/>
      <dgm:spPr/>
      <dgm:t>
        <a:bodyPr/>
        <a:lstStyle/>
        <a:p>
          <a:endParaRPr lang="en-US"/>
        </a:p>
      </dgm:t>
    </dgm:pt>
    <dgm:pt modelId="{81D28B30-2E60-4B34-82B9-E4D9A0904E6F}" type="pres">
      <dgm:prSet presAssocID="{A9B02337-B3A2-4272-95A0-6781EAC1CEED}" presName="matrix" presStyleCnt="0">
        <dgm:presLayoutVars>
          <dgm:chMax val="1"/>
          <dgm:dir/>
          <dgm:resizeHandles val="exact"/>
        </dgm:presLayoutVars>
      </dgm:prSet>
      <dgm:spPr/>
    </dgm:pt>
    <dgm:pt modelId="{E7D8D426-18BC-4E50-82B6-FB4B26C7A007}" type="pres">
      <dgm:prSet presAssocID="{A9B02337-B3A2-4272-95A0-6781EAC1CEED}" presName="diamond" presStyleLbl="bgShp" presStyleIdx="0" presStyleCnt="1"/>
      <dgm:spPr/>
    </dgm:pt>
    <dgm:pt modelId="{A535A242-603F-4D28-A30F-594A8830D05E}" type="pres">
      <dgm:prSet presAssocID="{A9B02337-B3A2-4272-95A0-6781EAC1CEE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0CBB560-37BE-441B-ABF7-26AD105BA12D}" type="pres">
      <dgm:prSet presAssocID="{A9B02337-B3A2-4272-95A0-6781EAC1CEE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16E8A4F-BE2B-4F82-87BE-8EB6412A704A}" type="pres">
      <dgm:prSet presAssocID="{A9B02337-B3A2-4272-95A0-6781EAC1CEE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7D9258-F7C5-42EC-B426-FDD90537EB78}" type="pres">
      <dgm:prSet presAssocID="{A9B02337-B3A2-4272-95A0-6781EAC1CEE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44800F-C953-45E2-A3DE-141316220DA9}" type="presOf" srcId="{0B6CC3B8-AB17-4DD5-BF65-CCF1F78B7240}" destId="{F0CBB560-37BE-441B-ABF7-26AD105BA12D}" srcOrd="0" destOrd="0" presId="urn:microsoft.com/office/officeart/2005/8/layout/matrix3"/>
    <dgm:cxn modelId="{97049628-C84A-499C-B7E2-6132353818E3}" srcId="{A9B02337-B3A2-4272-95A0-6781EAC1CEED}" destId="{BAC4EB34-32C1-42DB-9EE7-15B5B6AF0BD4}" srcOrd="2" destOrd="0" parTransId="{8B80896C-DB51-4FBC-8D92-0B8EE73A1A0B}" sibTransId="{EED4289D-2B37-49DE-BAA3-00ABCD1333A9}"/>
    <dgm:cxn modelId="{A019A136-008F-4296-8559-91F39ECC70E8}" type="presOf" srcId="{1B53AA2D-3973-4101-A356-9158F64FD268}" destId="{A535A242-603F-4D28-A30F-594A8830D05E}" srcOrd="0" destOrd="0" presId="urn:microsoft.com/office/officeart/2005/8/layout/matrix3"/>
    <dgm:cxn modelId="{77421255-D6A2-476D-A0D2-2A19511DA94A}" type="presOf" srcId="{B2F87C8A-7C0E-43FA-A86C-BF3158B674F7}" destId="{D27D9258-F7C5-42EC-B426-FDD90537EB78}" srcOrd="0" destOrd="0" presId="urn:microsoft.com/office/officeart/2005/8/layout/matrix3"/>
    <dgm:cxn modelId="{2287327E-DA8F-4072-8CC5-3FB6309377E3}" srcId="{A9B02337-B3A2-4272-95A0-6781EAC1CEED}" destId="{B2F87C8A-7C0E-43FA-A86C-BF3158B674F7}" srcOrd="3" destOrd="0" parTransId="{BB00652B-4C13-4910-8EFA-2A876420E01D}" sibTransId="{E63218A0-172F-4DE7-9A23-1717B3922C8F}"/>
    <dgm:cxn modelId="{E41D9E82-0159-48E0-BBD1-974F55C10C3D}" type="presOf" srcId="{BAC4EB34-32C1-42DB-9EE7-15B5B6AF0BD4}" destId="{316E8A4F-BE2B-4F82-87BE-8EB6412A704A}" srcOrd="0" destOrd="0" presId="urn:microsoft.com/office/officeart/2005/8/layout/matrix3"/>
    <dgm:cxn modelId="{3528F185-CEDB-4074-B52C-339F307272B1}" srcId="{A9B02337-B3A2-4272-95A0-6781EAC1CEED}" destId="{1B53AA2D-3973-4101-A356-9158F64FD268}" srcOrd="0" destOrd="0" parTransId="{88C02DE6-5CFB-45E1-8459-1B8A778FCF9E}" sibTransId="{B25DC77E-3776-468A-A0BF-99668C0BCB21}"/>
    <dgm:cxn modelId="{5FA2599F-7D5D-4CD4-8BF2-63CEEF2B6415}" srcId="{A9B02337-B3A2-4272-95A0-6781EAC1CEED}" destId="{0B6CC3B8-AB17-4DD5-BF65-CCF1F78B7240}" srcOrd="1" destOrd="0" parTransId="{8E09BD8F-9CC4-4083-AC41-7604D83E1866}" sibTransId="{F02A5994-79B5-4AB7-9E34-98D5A3A3ADF6}"/>
    <dgm:cxn modelId="{A73483FA-13E3-45CD-B4EC-E6A3DA68BD70}" type="presOf" srcId="{A9B02337-B3A2-4272-95A0-6781EAC1CEED}" destId="{81D28B30-2E60-4B34-82B9-E4D9A0904E6F}" srcOrd="0" destOrd="0" presId="urn:microsoft.com/office/officeart/2005/8/layout/matrix3"/>
    <dgm:cxn modelId="{50CD2E2C-1A2C-416A-8F98-76EFD8D733B4}" type="presParOf" srcId="{81D28B30-2E60-4B34-82B9-E4D9A0904E6F}" destId="{E7D8D426-18BC-4E50-82B6-FB4B26C7A007}" srcOrd="0" destOrd="0" presId="urn:microsoft.com/office/officeart/2005/8/layout/matrix3"/>
    <dgm:cxn modelId="{3A731449-5218-4F6D-B874-374505486F99}" type="presParOf" srcId="{81D28B30-2E60-4B34-82B9-E4D9A0904E6F}" destId="{A535A242-603F-4D28-A30F-594A8830D05E}" srcOrd="1" destOrd="0" presId="urn:microsoft.com/office/officeart/2005/8/layout/matrix3"/>
    <dgm:cxn modelId="{113EFAB7-226B-4842-8D72-BA3594F833D2}" type="presParOf" srcId="{81D28B30-2E60-4B34-82B9-E4D9A0904E6F}" destId="{F0CBB560-37BE-441B-ABF7-26AD105BA12D}" srcOrd="2" destOrd="0" presId="urn:microsoft.com/office/officeart/2005/8/layout/matrix3"/>
    <dgm:cxn modelId="{A4401FE0-4F24-4091-AFEA-64D091F529CB}" type="presParOf" srcId="{81D28B30-2E60-4B34-82B9-E4D9A0904E6F}" destId="{316E8A4F-BE2B-4F82-87BE-8EB6412A704A}" srcOrd="3" destOrd="0" presId="urn:microsoft.com/office/officeart/2005/8/layout/matrix3"/>
    <dgm:cxn modelId="{93657097-4B27-4CAF-BABB-8C0C85DE15FE}" type="presParOf" srcId="{81D28B30-2E60-4B34-82B9-E4D9A0904E6F}" destId="{D27D9258-F7C5-42EC-B426-FDD90537EB7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CA7DA39-AE6B-4BC7-8F2C-FD24419F89E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5712FD2-4961-4008-B3D7-148B3C3132EF}">
      <dgm:prSet/>
      <dgm:spPr/>
      <dgm:t>
        <a:bodyPr/>
        <a:lstStyle/>
        <a:p>
          <a:r>
            <a:rPr lang="en-US" dirty="0"/>
            <a:t>B.A (Political Science)</a:t>
          </a:r>
        </a:p>
      </dgm:t>
    </dgm:pt>
    <dgm:pt modelId="{45393AF2-F355-4BDB-9CD0-A017F9B1A69A}" type="parTrans" cxnId="{9567F6BD-CC13-4B70-BFD1-7276B5BD82B7}">
      <dgm:prSet/>
      <dgm:spPr/>
      <dgm:t>
        <a:bodyPr/>
        <a:lstStyle/>
        <a:p>
          <a:endParaRPr lang="en-US"/>
        </a:p>
      </dgm:t>
    </dgm:pt>
    <dgm:pt modelId="{F949085B-194F-483F-B4D9-6117149D45D0}" type="sibTrans" cxnId="{9567F6BD-CC13-4B70-BFD1-7276B5BD82B7}">
      <dgm:prSet/>
      <dgm:spPr/>
      <dgm:t>
        <a:bodyPr/>
        <a:lstStyle/>
        <a:p>
          <a:endParaRPr lang="en-US"/>
        </a:p>
      </dgm:t>
    </dgm:pt>
    <dgm:pt modelId="{71079297-DF4E-4439-950F-A8EA95DEFE7A}">
      <dgm:prSet/>
      <dgm:spPr/>
      <dgm:t>
        <a:bodyPr/>
        <a:lstStyle/>
        <a:p>
          <a:r>
            <a:rPr lang="en-US" dirty="0"/>
            <a:t>B.A (Economics) </a:t>
          </a:r>
        </a:p>
      </dgm:t>
    </dgm:pt>
    <dgm:pt modelId="{33F447E8-B9D0-4F68-BA32-8B7BBA3AA7E4}" type="parTrans" cxnId="{AE57F92E-3196-46E9-B00E-71D52CB101D9}">
      <dgm:prSet/>
      <dgm:spPr/>
      <dgm:t>
        <a:bodyPr/>
        <a:lstStyle/>
        <a:p>
          <a:endParaRPr lang="en-US"/>
        </a:p>
      </dgm:t>
    </dgm:pt>
    <dgm:pt modelId="{3EFE32D0-80C3-4B69-A6BE-21EE254766B8}" type="sibTrans" cxnId="{AE57F92E-3196-46E9-B00E-71D52CB101D9}">
      <dgm:prSet/>
      <dgm:spPr/>
      <dgm:t>
        <a:bodyPr/>
        <a:lstStyle/>
        <a:p>
          <a:endParaRPr lang="en-US"/>
        </a:p>
      </dgm:t>
    </dgm:pt>
    <dgm:pt modelId="{CE1CB755-5514-44B4-A9CC-5624319C6554}">
      <dgm:prSet/>
      <dgm:spPr/>
      <dgm:t>
        <a:bodyPr/>
        <a:lstStyle/>
        <a:p>
          <a:r>
            <a:rPr lang="en-US" dirty="0"/>
            <a:t>B.Sc (Mathematics)</a:t>
          </a:r>
        </a:p>
      </dgm:t>
    </dgm:pt>
    <dgm:pt modelId="{E90458D8-DCA2-4BEA-9374-F6766C18352A}" type="parTrans" cxnId="{E58C795C-8DF4-4D5E-84D8-D8067AB30526}">
      <dgm:prSet/>
      <dgm:spPr/>
      <dgm:t>
        <a:bodyPr/>
        <a:lstStyle/>
        <a:p>
          <a:endParaRPr lang="en-US"/>
        </a:p>
      </dgm:t>
    </dgm:pt>
    <dgm:pt modelId="{03E297E4-5A7C-49F7-BD19-8C466D4CC112}" type="sibTrans" cxnId="{E58C795C-8DF4-4D5E-84D8-D8067AB30526}">
      <dgm:prSet/>
      <dgm:spPr/>
      <dgm:t>
        <a:bodyPr/>
        <a:lstStyle/>
        <a:p>
          <a:endParaRPr lang="en-US"/>
        </a:p>
      </dgm:t>
    </dgm:pt>
    <dgm:pt modelId="{D265C837-1A23-4A2E-8E3F-DB6E952230F9}">
      <dgm:prSet/>
      <dgm:spPr/>
      <dgm:t>
        <a:bodyPr/>
        <a:lstStyle/>
        <a:p>
          <a:r>
            <a:rPr lang="en-US" dirty="0"/>
            <a:t>B.A (Tamil)</a:t>
          </a:r>
        </a:p>
      </dgm:t>
    </dgm:pt>
    <dgm:pt modelId="{980822B6-E345-4E85-AEB6-779690A72878}" type="parTrans" cxnId="{39459633-43B7-4403-8EE8-C496BA900DF8}">
      <dgm:prSet/>
      <dgm:spPr/>
      <dgm:t>
        <a:bodyPr/>
        <a:lstStyle/>
        <a:p>
          <a:endParaRPr lang="en-US"/>
        </a:p>
      </dgm:t>
    </dgm:pt>
    <dgm:pt modelId="{CCB09085-16BB-4949-99B1-B9F64338C59E}" type="sibTrans" cxnId="{39459633-43B7-4403-8EE8-C496BA900DF8}">
      <dgm:prSet/>
      <dgm:spPr/>
      <dgm:t>
        <a:bodyPr/>
        <a:lstStyle/>
        <a:p>
          <a:endParaRPr lang="en-US"/>
        </a:p>
      </dgm:t>
    </dgm:pt>
    <dgm:pt modelId="{A5830C11-9F3F-4612-9AEC-47AFE5C2064A}">
      <dgm:prSet/>
      <dgm:spPr/>
      <dgm:t>
        <a:bodyPr/>
        <a:lstStyle/>
        <a:p>
          <a:r>
            <a:rPr lang="en-US" dirty="0"/>
            <a:t>B.A (History)</a:t>
          </a:r>
        </a:p>
      </dgm:t>
    </dgm:pt>
    <dgm:pt modelId="{100EB1A4-ACD9-4BA9-8F1A-96C90418E188}" type="parTrans" cxnId="{FF3E62B9-8B2B-4CF7-ADBF-8C3A3AA6F53A}">
      <dgm:prSet/>
      <dgm:spPr/>
      <dgm:t>
        <a:bodyPr/>
        <a:lstStyle/>
        <a:p>
          <a:endParaRPr lang="en-US"/>
        </a:p>
      </dgm:t>
    </dgm:pt>
    <dgm:pt modelId="{92733DA4-3D15-4DB9-B956-C17FD98D3A0B}" type="sibTrans" cxnId="{FF3E62B9-8B2B-4CF7-ADBF-8C3A3AA6F53A}">
      <dgm:prSet/>
      <dgm:spPr/>
      <dgm:t>
        <a:bodyPr/>
        <a:lstStyle/>
        <a:p>
          <a:endParaRPr lang="en-US"/>
        </a:p>
      </dgm:t>
    </dgm:pt>
    <dgm:pt modelId="{77376AE6-9566-40C8-8D90-6F92A66DA2D4}">
      <dgm:prSet/>
      <dgm:spPr/>
      <dgm:t>
        <a:bodyPr/>
        <a:lstStyle/>
        <a:p>
          <a:r>
            <a:rPr lang="en-US" dirty="0"/>
            <a:t>B.A (English)</a:t>
          </a:r>
        </a:p>
      </dgm:t>
    </dgm:pt>
    <dgm:pt modelId="{2F92093C-4410-4E75-B843-84837F177D71}" type="parTrans" cxnId="{CF76384C-495A-41DD-B058-4B1EFE6B6177}">
      <dgm:prSet/>
      <dgm:spPr/>
      <dgm:t>
        <a:bodyPr/>
        <a:lstStyle/>
        <a:p>
          <a:endParaRPr lang="en-US"/>
        </a:p>
      </dgm:t>
    </dgm:pt>
    <dgm:pt modelId="{FE65C439-0F63-4A16-A84A-2FBC279B8218}" type="sibTrans" cxnId="{CF76384C-495A-41DD-B058-4B1EFE6B6177}">
      <dgm:prSet/>
      <dgm:spPr/>
      <dgm:t>
        <a:bodyPr/>
        <a:lstStyle/>
        <a:p>
          <a:endParaRPr lang="en-US"/>
        </a:p>
      </dgm:t>
    </dgm:pt>
    <dgm:pt modelId="{147E798C-6822-46ED-8B2F-BDD35FE08191}" type="pres">
      <dgm:prSet presAssocID="{BCA7DA39-AE6B-4BC7-8F2C-FD24419F89E6}" presName="diagram" presStyleCnt="0">
        <dgm:presLayoutVars>
          <dgm:dir/>
          <dgm:resizeHandles val="exact"/>
        </dgm:presLayoutVars>
      </dgm:prSet>
      <dgm:spPr/>
    </dgm:pt>
    <dgm:pt modelId="{70A04E84-709D-469B-B2A7-40034137E890}" type="pres">
      <dgm:prSet presAssocID="{E5712FD2-4961-4008-B3D7-148B3C3132EF}" presName="node" presStyleLbl="node1" presStyleIdx="0" presStyleCnt="6">
        <dgm:presLayoutVars>
          <dgm:bulletEnabled val="1"/>
        </dgm:presLayoutVars>
      </dgm:prSet>
      <dgm:spPr/>
    </dgm:pt>
    <dgm:pt modelId="{ECEFAC07-0970-4BB7-A487-82E942CCD105}" type="pres">
      <dgm:prSet presAssocID="{F949085B-194F-483F-B4D9-6117149D45D0}" presName="sibTrans" presStyleCnt="0"/>
      <dgm:spPr/>
    </dgm:pt>
    <dgm:pt modelId="{71A0A054-1F56-49DE-B775-3C3F74B7060B}" type="pres">
      <dgm:prSet presAssocID="{71079297-DF4E-4439-950F-A8EA95DEFE7A}" presName="node" presStyleLbl="node1" presStyleIdx="1" presStyleCnt="6">
        <dgm:presLayoutVars>
          <dgm:bulletEnabled val="1"/>
        </dgm:presLayoutVars>
      </dgm:prSet>
      <dgm:spPr/>
    </dgm:pt>
    <dgm:pt modelId="{C4DE279C-9787-4B47-BCC2-381A2DAC64D0}" type="pres">
      <dgm:prSet presAssocID="{3EFE32D0-80C3-4B69-A6BE-21EE254766B8}" presName="sibTrans" presStyleCnt="0"/>
      <dgm:spPr/>
    </dgm:pt>
    <dgm:pt modelId="{315E100B-BF9D-4636-BBAB-4BB5DB55C4AB}" type="pres">
      <dgm:prSet presAssocID="{CE1CB755-5514-44B4-A9CC-5624319C6554}" presName="node" presStyleLbl="node1" presStyleIdx="2" presStyleCnt="6">
        <dgm:presLayoutVars>
          <dgm:bulletEnabled val="1"/>
        </dgm:presLayoutVars>
      </dgm:prSet>
      <dgm:spPr/>
    </dgm:pt>
    <dgm:pt modelId="{69A93E92-C9B5-44F7-940D-19A9819AF15A}" type="pres">
      <dgm:prSet presAssocID="{03E297E4-5A7C-49F7-BD19-8C466D4CC112}" presName="sibTrans" presStyleCnt="0"/>
      <dgm:spPr/>
    </dgm:pt>
    <dgm:pt modelId="{8B745924-9775-40B8-8CB4-38E27C1C813C}" type="pres">
      <dgm:prSet presAssocID="{D265C837-1A23-4A2E-8E3F-DB6E952230F9}" presName="node" presStyleLbl="node1" presStyleIdx="3" presStyleCnt="6">
        <dgm:presLayoutVars>
          <dgm:bulletEnabled val="1"/>
        </dgm:presLayoutVars>
      </dgm:prSet>
      <dgm:spPr/>
    </dgm:pt>
    <dgm:pt modelId="{AAC85A68-B088-4CEE-9505-2CE931774826}" type="pres">
      <dgm:prSet presAssocID="{CCB09085-16BB-4949-99B1-B9F64338C59E}" presName="sibTrans" presStyleCnt="0"/>
      <dgm:spPr/>
    </dgm:pt>
    <dgm:pt modelId="{F2C44910-666C-4FA0-8DBF-1A9BBCFDF443}" type="pres">
      <dgm:prSet presAssocID="{A5830C11-9F3F-4612-9AEC-47AFE5C2064A}" presName="node" presStyleLbl="node1" presStyleIdx="4" presStyleCnt="6">
        <dgm:presLayoutVars>
          <dgm:bulletEnabled val="1"/>
        </dgm:presLayoutVars>
      </dgm:prSet>
      <dgm:spPr/>
    </dgm:pt>
    <dgm:pt modelId="{08DD6B77-2258-4C7F-B3E1-28BFEC7A0066}" type="pres">
      <dgm:prSet presAssocID="{92733DA4-3D15-4DB9-B956-C17FD98D3A0B}" presName="sibTrans" presStyleCnt="0"/>
      <dgm:spPr/>
    </dgm:pt>
    <dgm:pt modelId="{66B29057-3ED9-4019-BE53-4CE9C8F276B5}" type="pres">
      <dgm:prSet presAssocID="{77376AE6-9566-40C8-8D90-6F92A66DA2D4}" presName="node" presStyleLbl="node1" presStyleIdx="5" presStyleCnt="6">
        <dgm:presLayoutVars>
          <dgm:bulletEnabled val="1"/>
        </dgm:presLayoutVars>
      </dgm:prSet>
      <dgm:spPr/>
    </dgm:pt>
  </dgm:ptLst>
  <dgm:cxnLst>
    <dgm:cxn modelId="{AE57F92E-3196-46E9-B00E-71D52CB101D9}" srcId="{BCA7DA39-AE6B-4BC7-8F2C-FD24419F89E6}" destId="{71079297-DF4E-4439-950F-A8EA95DEFE7A}" srcOrd="1" destOrd="0" parTransId="{33F447E8-B9D0-4F68-BA32-8B7BBA3AA7E4}" sibTransId="{3EFE32D0-80C3-4B69-A6BE-21EE254766B8}"/>
    <dgm:cxn modelId="{39459633-43B7-4403-8EE8-C496BA900DF8}" srcId="{BCA7DA39-AE6B-4BC7-8F2C-FD24419F89E6}" destId="{D265C837-1A23-4A2E-8E3F-DB6E952230F9}" srcOrd="3" destOrd="0" parTransId="{980822B6-E345-4E85-AEB6-779690A72878}" sibTransId="{CCB09085-16BB-4949-99B1-B9F64338C59E}"/>
    <dgm:cxn modelId="{7B818E3C-2258-4E2E-BF0F-32BFF8065142}" type="presOf" srcId="{E5712FD2-4961-4008-B3D7-148B3C3132EF}" destId="{70A04E84-709D-469B-B2A7-40034137E890}" srcOrd="0" destOrd="0" presId="urn:microsoft.com/office/officeart/2005/8/layout/default"/>
    <dgm:cxn modelId="{DB26B25B-1D5D-4C8F-8DC4-B6273E82EACF}" type="presOf" srcId="{CE1CB755-5514-44B4-A9CC-5624319C6554}" destId="{315E100B-BF9D-4636-BBAB-4BB5DB55C4AB}" srcOrd="0" destOrd="0" presId="urn:microsoft.com/office/officeart/2005/8/layout/default"/>
    <dgm:cxn modelId="{E58C795C-8DF4-4D5E-84D8-D8067AB30526}" srcId="{BCA7DA39-AE6B-4BC7-8F2C-FD24419F89E6}" destId="{CE1CB755-5514-44B4-A9CC-5624319C6554}" srcOrd="2" destOrd="0" parTransId="{E90458D8-DCA2-4BEA-9374-F6766C18352A}" sibTransId="{03E297E4-5A7C-49F7-BD19-8C466D4CC112}"/>
    <dgm:cxn modelId="{CF76384C-495A-41DD-B058-4B1EFE6B6177}" srcId="{BCA7DA39-AE6B-4BC7-8F2C-FD24419F89E6}" destId="{77376AE6-9566-40C8-8D90-6F92A66DA2D4}" srcOrd="5" destOrd="0" parTransId="{2F92093C-4410-4E75-B843-84837F177D71}" sibTransId="{FE65C439-0F63-4A16-A84A-2FBC279B8218}"/>
    <dgm:cxn modelId="{00AF6699-2D72-48BC-99AB-C2E773E26A70}" type="presOf" srcId="{71079297-DF4E-4439-950F-A8EA95DEFE7A}" destId="{71A0A054-1F56-49DE-B775-3C3F74B7060B}" srcOrd="0" destOrd="0" presId="urn:microsoft.com/office/officeart/2005/8/layout/default"/>
    <dgm:cxn modelId="{AAC162A5-9F95-4610-8BEE-6F48C68F7927}" type="presOf" srcId="{77376AE6-9566-40C8-8D90-6F92A66DA2D4}" destId="{66B29057-3ED9-4019-BE53-4CE9C8F276B5}" srcOrd="0" destOrd="0" presId="urn:microsoft.com/office/officeart/2005/8/layout/default"/>
    <dgm:cxn modelId="{01B992AE-6635-4FEC-9E9E-E8635EDAFEED}" type="presOf" srcId="{D265C837-1A23-4A2E-8E3F-DB6E952230F9}" destId="{8B745924-9775-40B8-8CB4-38E27C1C813C}" srcOrd="0" destOrd="0" presId="urn:microsoft.com/office/officeart/2005/8/layout/default"/>
    <dgm:cxn modelId="{FF3E62B9-8B2B-4CF7-ADBF-8C3A3AA6F53A}" srcId="{BCA7DA39-AE6B-4BC7-8F2C-FD24419F89E6}" destId="{A5830C11-9F3F-4612-9AEC-47AFE5C2064A}" srcOrd="4" destOrd="0" parTransId="{100EB1A4-ACD9-4BA9-8F1A-96C90418E188}" sibTransId="{92733DA4-3D15-4DB9-B956-C17FD98D3A0B}"/>
    <dgm:cxn modelId="{9567F6BD-CC13-4B70-BFD1-7276B5BD82B7}" srcId="{BCA7DA39-AE6B-4BC7-8F2C-FD24419F89E6}" destId="{E5712FD2-4961-4008-B3D7-148B3C3132EF}" srcOrd="0" destOrd="0" parTransId="{45393AF2-F355-4BDB-9CD0-A017F9B1A69A}" sibTransId="{F949085B-194F-483F-B4D9-6117149D45D0}"/>
    <dgm:cxn modelId="{ACD8B6C3-B58E-4F57-9347-074F00701954}" type="presOf" srcId="{A5830C11-9F3F-4612-9AEC-47AFE5C2064A}" destId="{F2C44910-666C-4FA0-8DBF-1A9BBCFDF443}" srcOrd="0" destOrd="0" presId="urn:microsoft.com/office/officeart/2005/8/layout/default"/>
    <dgm:cxn modelId="{5D893DC4-A00D-4BAE-8DD4-17D2829F4031}" type="presOf" srcId="{BCA7DA39-AE6B-4BC7-8F2C-FD24419F89E6}" destId="{147E798C-6822-46ED-8B2F-BDD35FE08191}" srcOrd="0" destOrd="0" presId="urn:microsoft.com/office/officeart/2005/8/layout/default"/>
    <dgm:cxn modelId="{B6C5ECB1-2518-418E-82E4-C80E97C1CF15}" type="presParOf" srcId="{147E798C-6822-46ED-8B2F-BDD35FE08191}" destId="{70A04E84-709D-469B-B2A7-40034137E890}" srcOrd="0" destOrd="0" presId="urn:microsoft.com/office/officeart/2005/8/layout/default"/>
    <dgm:cxn modelId="{89E21489-E79F-4E07-BDB5-08FC331DB2C4}" type="presParOf" srcId="{147E798C-6822-46ED-8B2F-BDD35FE08191}" destId="{ECEFAC07-0970-4BB7-A487-82E942CCD105}" srcOrd="1" destOrd="0" presId="urn:microsoft.com/office/officeart/2005/8/layout/default"/>
    <dgm:cxn modelId="{7DE07F64-F7DE-4CA0-AE15-A5DCCCD8E5CA}" type="presParOf" srcId="{147E798C-6822-46ED-8B2F-BDD35FE08191}" destId="{71A0A054-1F56-49DE-B775-3C3F74B7060B}" srcOrd="2" destOrd="0" presId="urn:microsoft.com/office/officeart/2005/8/layout/default"/>
    <dgm:cxn modelId="{1B30FF45-3EF3-4AE3-B608-97E5A1FCD5AD}" type="presParOf" srcId="{147E798C-6822-46ED-8B2F-BDD35FE08191}" destId="{C4DE279C-9787-4B47-BCC2-381A2DAC64D0}" srcOrd="3" destOrd="0" presId="urn:microsoft.com/office/officeart/2005/8/layout/default"/>
    <dgm:cxn modelId="{21B2DDA3-BB3C-45A7-B387-3F79B23129C5}" type="presParOf" srcId="{147E798C-6822-46ED-8B2F-BDD35FE08191}" destId="{315E100B-BF9D-4636-BBAB-4BB5DB55C4AB}" srcOrd="4" destOrd="0" presId="urn:microsoft.com/office/officeart/2005/8/layout/default"/>
    <dgm:cxn modelId="{59E06EC7-20EE-4F5D-804B-714C34645F1F}" type="presParOf" srcId="{147E798C-6822-46ED-8B2F-BDD35FE08191}" destId="{69A93E92-C9B5-44F7-940D-19A9819AF15A}" srcOrd="5" destOrd="0" presId="urn:microsoft.com/office/officeart/2005/8/layout/default"/>
    <dgm:cxn modelId="{D7D9FE01-6F88-48C0-AB01-56FC1FBAD712}" type="presParOf" srcId="{147E798C-6822-46ED-8B2F-BDD35FE08191}" destId="{8B745924-9775-40B8-8CB4-38E27C1C813C}" srcOrd="6" destOrd="0" presId="urn:microsoft.com/office/officeart/2005/8/layout/default"/>
    <dgm:cxn modelId="{583427FD-9D39-4E21-B0C6-5A8B7EAB912B}" type="presParOf" srcId="{147E798C-6822-46ED-8B2F-BDD35FE08191}" destId="{AAC85A68-B088-4CEE-9505-2CE931774826}" srcOrd="7" destOrd="0" presId="urn:microsoft.com/office/officeart/2005/8/layout/default"/>
    <dgm:cxn modelId="{A4F7A375-6202-43C6-927B-1AAC8C399254}" type="presParOf" srcId="{147E798C-6822-46ED-8B2F-BDD35FE08191}" destId="{F2C44910-666C-4FA0-8DBF-1A9BBCFDF443}" srcOrd="8" destOrd="0" presId="urn:microsoft.com/office/officeart/2005/8/layout/default"/>
    <dgm:cxn modelId="{11910AB7-D085-471E-9727-2A7A8D99AB85}" type="presParOf" srcId="{147E798C-6822-46ED-8B2F-BDD35FE08191}" destId="{08DD6B77-2258-4C7F-B3E1-28BFEC7A0066}" srcOrd="9" destOrd="0" presId="urn:microsoft.com/office/officeart/2005/8/layout/default"/>
    <dgm:cxn modelId="{316A20D4-9A26-4304-8DFB-D4C64483FA79}" type="presParOf" srcId="{147E798C-6822-46ED-8B2F-BDD35FE08191}" destId="{66B29057-3ED9-4019-BE53-4CE9C8F276B5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C1B82D2-FF20-4B93-B2BC-81BB9E3163DF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852AAAD-D149-4BF2-8661-6998A85AA31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Teaching </a:t>
          </a:r>
        </a:p>
      </dgm:t>
    </dgm:pt>
    <dgm:pt modelId="{44F6297E-F986-4FE7-8BFF-B4AA30C6AD91}" type="parTrans" cxnId="{610E8AD1-C925-42E5-A349-4F798F208C6B}">
      <dgm:prSet/>
      <dgm:spPr/>
      <dgm:t>
        <a:bodyPr/>
        <a:lstStyle/>
        <a:p>
          <a:endParaRPr lang="en-US"/>
        </a:p>
      </dgm:t>
    </dgm:pt>
    <dgm:pt modelId="{A8F52398-EC1B-4E7B-8AF8-D9E47F81E25D}" type="sibTrans" cxnId="{610E8AD1-C925-42E5-A349-4F798F208C6B}">
      <dgm:prSet/>
      <dgm:spPr/>
      <dgm:t>
        <a:bodyPr/>
        <a:lstStyle/>
        <a:p>
          <a:endParaRPr lang="en-US"/>
        </a:p>
      </dgm:t>
    </dgm:pt>
    <dgm:pt modelId="{58C41E35-1BF3-403A-96E1-9058573EC41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Medical </a:t>
          </a:r>
        </a:p>
      </dgm:t>
    </dgm:pt>
    <dgm:pt modelId="{868CD678-4590-4244-B83A-40D909B8A492}" type="parTrans" cxnId="{C7A1A6E8-0EF7-4BF3-AE5B-0B1CA38AFE6D}">
      <dgm:prSet/>
      <dgm:spPr/>
      <dgm:t>
        <a:bodyPr/>
        <a:lstStyle/>
        <a:p>
          <a:endParaRPr lang="en-US"/>
        </a:p>
      </dgm:t>
    </dgm:pt>
    <dgm:pt modelId="{2DFB5A2D-6394-49B8-8BD8-55D68B0CD65F}" type="sibTrans" cxnId="{C7A1A6E8-0EF7-4BF3-AE5B-0B1CA38AFE6D}">
      <dgm:prSet/>
      <dgm:spPr/>
      <dgm:t>
        <a:bodyPr/>
        <a:lstStyle/>
        <a:p>
          <a:endParaRPr lang="en-US"/>
        </a:p>
      </dgm:t>
    </dgm:pt>
    <dgm:pt modelId="{A0812161-1038-4304-9469-2251C3040C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Government Job</a:t>
          </a:r>
        </a:p>
      </dgm:t>
    </dgm:pt>
    <dgm:pt modelId="{2241C605-AB58-4891-B8D1-E41BBBF71515}" type="parTrans" cxnId="{BE9CB7C7-D999-4B82-9639-DF1A6CE5355E}">
      <dgm:prSet/>
      <dgm:spPr/>
      <dgm:t>
        <a:bodyPr/>
        <a:lstStyle/>
        <a:p>
          <a:endParaRPr lang="en-US"/>
        </a:p>
      </dgm:t>
    </dgm:pt>
    <dgm:pt modelId="{F1E16E94-7AF0-4F09-B84B-15A438D0EB2E}" type="sibTrans" cxnId="{BE9CB7C7-D999-4B82-9639-DF1A6CE5355E}">
      <dgm:prSet/>
      <dgm:spPr/>
      <dgm:t>
        <a:bodyPr/>
        <a:lstStyle/>
        <a:p>
          <a:endParaRPr lang="en-US"/>
        </a:p>
      </dgm:t>
    </dgm:pt>
    <dgm:pt modelId="{CA637A1F-5CB2-43D1-A0E9-BA01D2E5285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IT</a:t>
          </a:r>
        </a:p>
      </dgm:t>
    </dgm:pt>
    <dgm:pt modelId="{3D784F2C-2EEE-499F-BB1F-B55CF5A047B0}" type="parTrans" cxnId="{77CA961B-6CF9-44B3-944A-E7C35684BEBF}">
      <dgm:prSet/>
      <dgm:spPr/>
      <dgm:t>
        <a:bodyPr/>
        <a:lstStyle/>
        <a:p>
          <a:endParaRPr lang="en-US"/>
        </a:p>
      </dgm:t>
    </dgm:pt>
    <dgm:pt modelId="{739C275A-9CA3-4615-889F-9F108F971070}" type="sibTrans" cxnId="{77CA961B-6CF9-44B3-944A-E7C35684BEBF}">
      <dgm:prSet/>
      <dgm:spPr/>
      <dgm:t>
        <a:bodyPr/>
        <a:lstStyle/>
        <a:p>
          <a:endParaRPr lang="en-US"/>
        </a:p>
      </dgm:t>
    </dgm:pt>
    <dgm:pt modelId="{2BA3EB26-293B-4107-B0AE-27190041989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Research</a:t>
          </a:r>
        </a:p>
      </dgm:t>
    </dgm:pt>
    <dgm:pt modelId="{3AB1D0EA-FF1A-41BC-9461-CFC9CF7217EC}" type="parTrans" cxnId="{5234F4A6-2159-46C4-8CA0-7C9AC69A371B}">
      <dgm:prSet/>
      <dgm:spPr/>
      <dgm:t>
        <a:bodyPr/>
        <a:lstStyle/>
        <a:p>
          <a:endParaRPr lang="en-US"/>
        </a:p>
      </dgm:t>
    </dgm:pt>
    <dgm:pt modelId="{33DA700B-05D9-40DF-B354-F6541381F54C}" type="sibTrans" cxnId="{5234F4A6-2159-46C4-8CA0-7C9AC69A371B}">
      <dgm:prSet/>
      <dgm:spPr/>
      <dgm:t>
        <a:bodyPr/>
        <a:lstStyle/>
        <a:p>
          <a:endParaRPr lang="en-US"/>
        </a:p>
      </dgm:t>
    </dgm:pt>
    <dgm:pt modelId="{C12C2A50-D6EE-44BC-ABA6-CFA316F3F0A3}" type="pres">
      <dgm:prSet presAssocID="{DC1B82D2-FF20-4B93-B2BC-81BB9E3163DF}" presName="root" presStyleCnt="0">
        <dgm:presLayoutVars>
          <dgm:dir/>
          <dgm:resizeHandles val="exact"/>
        </dgm:presLayoutVars>
      </dgm:prSet>
      <dgm:spPr/>
    </dgm:pt>
    <dgm:pt modelId="{683AADFD-D5B1-4261-8A94-506CBA3DD4D9}" type="pres">
      <dgm:prSet presAssocID="{1852AAAD-D149-4BF2-8661-6998A85AA313}" presName="compNode" presStyleCnt="0"/>
      <dgm:spPr/>
    </dgm:pt>
    <dgm:pt modelId="{A2C30FE1-B540-41CC-B0B4-A5ADD87441EE}" type="pres">
      <dgm:prSet presAssocID="{1852AAAD-D149-4BF2-8661-6998A85AA313}" presName="iconBgRect" presStyleLbl="bgShp" presStyleIdx="0" presStyleCnt="5"/>
      <dgm:spPr/>
    </dgm:pt>
    <dgm:pt modelId="{CB224CF1-5563-4C33-AB25-206A6B0D056C}" type="pres">
      <dgm:prSet presAssocID="{1852AAAD-D149-4BF2-8661-6998A85AA3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3C34D42-B4B5-473D-AF21-D37D918636AF}" type="pres">
      <dgm:prSet presAssocID="{1852AAAD-D149-4BF2-8661-6998A85AA313}" presName="spaceRect" presStyleCnt="0"/>
      <dgm:spPr/>
    </dgm:pt>
    <dgm:pt modelId="{7F967440-F8A3-48EC-94B4-E5BC10FF61F0}" type="pres">
      <dgm:prSet presAssocID="{1852AAAD-D149-4BF2-8661-6998A85AA313}" presName="textRect" presStyleLbl="revTx" presStyleIdx="0" presStyleCnt="5">
        <dgm:presLayoutVars>
          <dgm:chMax val="1"/>
          <dgm:chPref val="1"/>
        </dgm:presLayoutVars>
      </dgm:prSet>
      <dgm:spPr/>
    </dgm:pt>
    <dgm:pt modelId="{6E67376F-34E5-4686-B628-291537F7868D}" type="pres">
      <dgm:prSet presAssocID="{A8F52398-EC1B-4E7B-8AF8-D9E47F81E25D}" presName="sibTrans" presStyleCnt="0"/>
      <dgm:spPr/>
    </dgm:pt>
    <dgm:pt modelId="{1731F185-87D1-4EFA-86AE-DE0683A4FFBA}" type="pres">
      <dgm:prSet presAssocID="{58C41E35-1BF3-403A-96E1-9058573EC41E}" presName="compNode" presStyleCnt="0"/>
      <dgm:spPr/>
    </dgm:pt>
    <dgm:pt modelId="{A5FBCD39-89DB-4080-84F3-0712A0C9FC6D}" type="pres">
      <dgm:prSet presAssocID="{58C41E35-1BF3-403A-96E1-9058573EC41E}" presName="iconBgRect" presStyleLbl="bgShp" presStyleIdx="1" presStyleCnt="5"/>
      <dgm:spPr/>
    </dgm:pt>
    <dgm:pt modelId="{1B2B1E92-B618-469D-ABD4-2D0CE8C08D9F}" type="pres">
      <dgm:prSet presAssocID="{58C41E35-1BF3-403A-96E1-9058573EC41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F212D16-6184-4D16-B81E-92F30340C4F9}" type="pres">
      <dgm:prSet presAssocID="{58C41E35-1BF3-403A-96E1-9058573EC41E}" presName="spaceRect" presStyleCnt="0"/>
      <dgm:spPr/>
    </dgm:pt>
    <dgm:pt modelId="{CD2F51CA-0C6B-4ABD-BB87-BC3BA16C9AA8}" type="pres">
      <dgm:prSet presAssocID="{58C41E35-1BF3-403A-96E1-9058573EC41E}" presName="textRect" presStyleLbl="revTx" presStyleIdx="1" presStyleCnt="5">
        <dgm:presLayoutVars>
          <dgm:chMax val="1"/>
          <dgm:chPref val="1"/>
        </dgm:presLayoutVars>
      </dgm:prSet>
      <dgm:spPr/>
    </dgm:pt>
    <dgm:pt modelId="{813B2016-ED61-4954-A923-432183B61DEC}" type="pres">
      <dgm:prSet presAssocID="{2DFB5A2D-6394-49B8-8BD8-55D68B0CD65F}" presName="sibTrans" presStyleCnt="0"/>
      <dgm:spPr/>
    </dgm:pt>
    <dgm:pt modelId="{9F1444A7-2EE6-4867-9BD0-066EC22608A4}" type="pres">
      <dgm:prSet presAssocID="{A0812161-1038-4304-9469-2251C3040C41}" presName="compNode" presStyleCnt="0"/>
      <dgm:spPr/>
    </dgm:pt>
    <dgm:pt modelId="{00B98BF8-06A6-43F4-87E0-AEE2E9D5AEB2}" type="pres">
      <dgm:prSet presAssocID="{A0812161-1038-4304-9469-2251C3040C41}" presName="iconBgRect" presStyleLbl="bgShp" presStyleIdx="2" presStyleCnt="5"/>
      <dgm:spPr/>
    </dgm:pt>
    <dgm:pt modelId="{B381B361-6B66-4CF6-B342-E3776CABEE1C}" type="pres">
      <dgm:prSet presAssocID="{A0812161-1038-4304-9469-2251C3040C4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0937A2BB-E765-4BC5-8EF8-FA3F3AF12746}" type="pres">
      <dgm:prSet presAssocID="{A0812161-1038-4304-9469-2251C3040C41}" presName="spaceRect" presStyleCnt="0"/>
      <dgm:spPr/>
    </dgm:pt>
    <dgm:pt modelId="{61794BA3-F50B-4539-8634-E71945A457DF}" type="pres">
      <dgm:prSet presAssocID="{A0812161-1038-4304-9469-2251C3040C41}" presName="textRect" presStyleLbl="revTx" presStyleIdx="2" presStyleCnt="5">
        <dgm:presLayoutVars>
          <dgm:chMax val="1"/>
          <dgm:chPref val="1"/>
        </dgm:presLayoutVars>
      </dgm:prSet>
      <dgm:spPr/>
    </dgm:pt>
    <dgm:pt modelId="{D36018B2-A7DA-496C-910F-7D35EF1231BA}" type="pres">
      <dgm:prSet presAssocID="{F1E16E94-7AF0-4F09-B84B-15A438D0EB2E}" presName="sibTrans" presStyleCnt="0"/>
      <dgm:spPr/>
    </dgm:pt>
    <dgm:pt modelId="{65CEFA89-43FE-405A-903F-63D7E912D051}" type="pres">
      <dgm:prSet presAssocID="{CA637A1F-5CB2-43D1-A0E9-BA01D2E52855}" presName="compNode" presStyleCnt="0"/>
      <dgm:spPr/>
    </dgm:pt>
    <dgm:pt modelId="{172F76F8-E65D-4D5C-998E-600792F73976}" type="pres">
      <dgm:prSet presAssocID="{CA637A1F-5CB2-43D1-A0E9-BA01D2E52855}" presName="iconBgRect" presStyleLbl="bgShp" presStyleIdx="3" presStyleCnt="5"/>
      <dgm:spPr/>
    </dgm:pt>
    <dgm:pt modelId="{2E7252AA-4994-4879-8C42-EEE1A8015E31}" type="pres">
      <dgm:prSet presAssocID="{CA637A1F-5CB2-43D1-A0E9-BA01D2E5285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10130BC9-DE78-43D8-8747-31505F390FCA}" type="pres">
      <dgm:prSet presAssocID="{CA637A1F-5CB2-43D1-A0E9-BA01D2E52855}" presName="spaceRect" presStyleCnt="0"/>
      <dgm:spPr/>
    </dgm:pt>
    <dgm:pt modelId="{97E26894-0E3D-4E59-AEF4-9D7560272788}" type="pres">
      <dgm:prSet presAssocID="{CA637A1F-5CB2-43D1-A0E9-BA01D2E52855}" presName="textRect" presStyleLbl="revTx" presStyleIdx="3" presStyleCnt="5">
        <dgm:presLayoutVars>
          <dgm:chMax val="1"/>
          <dgm:chPref val="1"/>
        </dgm:presLayoutVars>
      </dgm:prSet>
      <dgm:spPr/>
    </dgm:pt>
    <dgm:pt modelId="{AE7B4A05-0609-4482-997E-A8A8AC97DDA4}" type="pres">
      <dgm:prSet presAssocID="{739C275A-9CA3-4615-889F-9F108F971070}" presName="sibTrans" presStyleCnt="0"/>
      <dgm:spPr/>
    </dgm:pt>
    <dgm:pt modelId="{094B7D7A-34F2-4C99-9EF3-640059195687}" type="pres">
      <dgm:prSet presAssocID="{2BA3EB26-293B-4107-B0AE-27190041989A}" presName="compNode" presStyleCnt="0"/>
      <dgm:spPr/>
    </dgm:pt>
    <dgm:pt modelId="{ABE53062-05CD-40E7-8EC7-A23A2F20B4B7}" type="pres">
      <dgm:prSet presAssocID="{2BA3EB26-293B-4107-B0AE-27190041989A}" presName="iconBgRect" presStyleLbl="bgShp" presStyleIdx="4" presStyleCnt="5"/>
      <dgm:spPr/>
    </dgm:pt>
    <dgm:pt modelId="{46D01498-FC88-4C3C-9A8F-B180C5C8A99B}" type="pres">
      <dgm:prSet presAssocID="{2BA3EB26-293B-4107-B0AE-27190041989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86072E72-9E5D-4B66-8453-EB38A4D09144}" type="pres">
      <dgm:prSet presAssocID="{2BA3EB26-293B-4107-B0AE-27190041989A}" presName="spaceRect" presStyleCnt="0"/>
      <dgm:spPr/>
    </dgm:pt>
    <dgm:pt modelId="{E02329CF-35B6-4D53-B062-996E4C8A3BE0}" type="pres">
      <dgm:prSet presAssocID="{2BA3EB26-293B-4107-B0AE-27190041989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4A19C13-62EC-4AFB-B19B-84DC095BC547}" type="presOf" srcId="{1852AAAD-D149-4BF2-8661-6998A85AA313}" destId="{7F967440-F8A3-48EC-94B4-E5BC10FF61F0}" srcOrd="0" destOrd="0" presId="urn:microsoft.com/office/officeart/2018/5/layout/IconCircleLabelList"/>
    <dgm:cxn modelId="{77CA961B-6CF9-44B3-944A-E7C35684BEBF}" srcId="{DC1B82D2-FF20-4B93-B2BC-81BB9E3163DF}" destId="{CA637A1F-5CB2-43D1-A0E9-BA01D2E52855}" srcOrd="3" destOrd="0" parTransId="{3D784F2C-2EEE-499F-BB1F-B55CF5A047B0}" sibTransId="{739C275A-9CA3-4615-889F-9F108F971070}"/>
    <dgm:cxn modelId="{A914EA46-DBB8-489F-92C5-406A5FB1A9E9}" type="presOf" srcId="{58C41E35-1BF3-403A-96E1-9058573EC41E}" destId="{CD2F51CA-0C6B-4ABD-BB87-BC3BA16C9AA8}" srcOrd="0" destOrd="0" presId="urn:microsoft.com/office/officeart/2018/5/layout/IconCircleLabelList"/>
    <dgm:cxn modelId="{E60C0F56-CB78-404B-BAF0-A8C72402A1B6}" type="presOf" srcId="{A0812161-1038-4304-9469-2251C3040C41}" destId="{61794BA3-F50B-4539-8634-E71945A457DF}" srcOrd="0" destOrd="0" presId="urn:microsoft.com/office/officeart/2018/5/layout/IconCircleLabelList"/>
    <dgm:cxn modelId="{5234F4A6-2159-46C4-8CA0-7C9AC69A371B}" srcId="{DC1B82D2-FF20-4B93-B2BC-81BB9E3163DF}" destId="{2BA3EB26-293B-4107-B0AE-27190041989A}" srcOrd="4" destOrd="0" parTransId="{3AB1D0EA-FF1A-41BC-9461-CFC9CF7217EC}" sibTransId="{33DA700B-05D9-40DF-B354-F6541381F54C}"/>
    <dgm:cxn modelId="{DC91EAB1-E4CE-4F09-A1C3-E89F94818F22}" type="presOf" srcId="{CA637A1F-5CB2-43D1-A0E9-BA01D2E52855}" destId="{97E26894-0E3D-4E59-AEF4-9D7560272788}" srcOrd="0" destOrd="0" presId="urn:microsoft.com/office/officeart/2018/5/layout/IconCircleLabelList"/>
    <dgm:cxn modelId="{BE9CB7C7-D999-4B82-9639-DF1A6CE5355E}" srcId="{DC1B82D2-FF20-4B93-B2BC-81BB9E3163DF}" destId="{A0812161-1038-4304-9469-2251C3040C41}" srcOrd="2" destOrd="0" parTransId="{2241C605-AB58-4891-B8D1-E41BBBF71515}" sibTransId="{F1E16E94-7AF0-4F09-B84B-15A438D0EB2E}"/>
    <dgm:cxn modelId="{4E3597CA-868F-4A3A-9C72-FDB02CE6071E}" type="presOf" srcId="{2BA3EB26-293B-4107-B0AE-27190041989A}" destId="{E02329CF-35B6-4D53-B062-996E4C8A3BE0}" srcOrd="0" destOrd="0" presId="urn:microsoft.com/office/officeart/2018/5/layout/IconCircleLabelList"/>
    <dgm:cxn modelId="{610E8AD1-C925-42E5-A349-4F798F208C6B}" srcId="{DC1B82D2-FF20-4B93-B2BC-81BB9E3163DF}" destId="{1852AAAD-D149-4BF2-8661-6998A85AA313}" srcOrd="0" destOrd="0" parTransId="{44F6297E-F986-4FE7-8BFF-B4AA30C6AD91}" sibTransId="{A8F52398-EC1B-4E7B-8AF8-D9E47F81E25D}"/>
    <dgm:cxn modelId="{C7A1A6E8-0EF7-4BF3-AE5B-0B1CA38AFE6D}" srcId="{DC1B82D2-FF20-4B93-B2BC-81BB9E3163DF}" destId="{58C41E35-1BF3-403A-96E1-9058573EC41E}" srcOrd="1" destOrd="0" parTransId="{868CD678-4590-4244-B83A-40D909B8A492}" sibTransId="{2DFB5A2D-6394-49B8-8BD8-55D68B0CD65F}"/>
    <dgm:cxn modelId="{C765C4FB-45C6-437A-9C7B-03D3DA20AD18}" type="presOf" srcId="{DC1B82D2-FF20-4B93-B2BC-81BB9E3163DF}" destId="{C12C2A50-D6EE-44BC-ABA6-CFA316F3F0A3}" srcOrd="0" destOrd="0" presId="urn:microsoft.com/office/officeart/2018/5/layout/IconCircleLabelList"/>
    <dgm:cxn modelId="{88A88D30-C661-495F-A581-58847C9B4D51}" type="presParOf" srcId="{C12C2A50-D6EE-44BC-ABA6-CFA316F3F0A3}" destId="{683AADFD-D5B1-4261-8A94-506CBA3DD4D9}" srcOrd="0" destOrd="0" presId="urn:microsoft.com/office/officeart/2018/5/layout/IconCircleLabelList"/>
    <dgm:cxn modelId="{1C6A85EF-5AD0-488D-B18B-A1C2A11D3968}" type="presParOf" srcId="{683AADFD-D5B1-4261-8A94-506CBA3DD4D9}" destId="{A2C30FE1-B540-41CC-B0B4-A5ADD87441EE}" srcOrd="0" destOrd="0" presId="urn:microsoft.com/office/officeart/2018/5/layout/IconCircleLabelList"/>
    <dgm:cxn modelId="{35DD9506-F410-45E1-BA2D-9DE378D54514}" type="presParOf" srcId="{683AADFD-D5B1-4261-8A94-506CBA3DD4D9}" destId="{CB224CF1-5563-4C33-AB25-206A6B0D056C}" srcOrd="1" destOrd="0" presId="urn:microsoft.com/office/officeart/2018/5/layout/IconCircleLabelList"/>
    <dgm:cxn modelId="{79F0A7AD-FFE7-47C3-8E72-967343907045}" type="presParOf" srcId="{683AADFD-D5B1-4261-8A94-506CBA3DD4D9}" destId="{13C34D42-B4B5-473D-AF21-D37D918636AF}" srcOrd="2" destOrd="0" presId="urn:microsoft.com/office/officeart/2018/5/layout/IconCircleLabelList"/>
    <dgm:cxn modelId="{B2DA60B3-3B87-4FAD-B519-25B8489867F2}" type="presParOf" srcId="{683AADFD-D5B1-4261-8A94-506CBA3DD4D9}" destId="{7F967440-F8A3-48EC-94B4-E5BC10FF61F0}" srcOrd="3" destOrd="0" presId="urn:microsoft.com/office/officeart/2018/5/layout/IconCircleLabelList"/>
    <dgm:cxn modelId="{87E6E877-E8DD-4598-ADCF-85CF0B528D2E}" type="presParOf" srcId="{C12C2A50-D6EE-44BC-ABA6-CFA316F3F0A3}" destId="{6E67376F-34E5-4686-B628-291537F7868D}" srcOrd="1" destOrd="0" presId="urn:microsoft.com/office/officeart/2018/5/layout/IconCircleLabelList"/>
    <dgm:cxn modelId="{4696159F-3F8F-40AA-80A1-9665873C72BD}" type="presParOf" srcId="{C12C2A50-D6EE-44BC-ABA6-CFA316F3F0A3}" destId="{1731F185-87D1-4EFA-86AE-DE0683A4FFBA}" srcOrd="2" destOrd="0" presId="urn:microsoft.com/office/officeart/2018/5/layout/IconCircleLabelList"/>
    <dgm:cxn modelId="{AAA1079B-8750-4C9D-80EC-769FD82AD8F5}" type="presParOf" srcId="{1731F185-87D1-4EFA-86AE-DE0683A4FFBA}" destId="{A5FBCD39-89DB-4080-84F3-0712A0C9FC6D}" srcOrd="0" destOrd="0" presId="urn:microsoft.com/office/officeart/2018/5/layout/IconCircleLabelList"/>
    <dgm:cxn modelId="{7796A309-47A2-4723-A08E-034EF34BCC10}" type="presParOf" srcId="{1731F185-87D1-4EFA-86AE-DE0683A4FFBA}" destId="{1B2B1E92-B618-469D-ABD4-2D0CE8C08D9F}" srcOrd="1" destOrd="0" presId="urn:microsoft.com/office/officeart/2018/5/layout/IconCircleLabelList"/>
    <dgm:cxn modelId="{61E490A2-7F3E-4344-8305-600B237A9240}" type="presParOf" srcId="{1731F185-87D1-4EFA-86AE-DE0683A4FFBA}" destId="{2F212D16-6184-4D16-B81E-92F30340C4F9}" srcOrd="2" destOrd="0" presId="urn:microsoft.com/office/officeart/2018/5/layout/IconCircleLabelList"/>
    <dgm:cxn modelId="{79EEFA5C-84ED-4FD3-9D80-A5F85676ACB4}" type="presParOf" srcId="{1731F185-87D1-4EFA-86AE-DE0683A4FFBA}" destId="{CD2F51CA-0C6B-4ABD-BB87-BC3BA16C9AA8}" srcOrd="3" destOrd="0" presId="urn:microsoft.com/office/officeart/2018/5/layout/IconCircleLabelList"/>
    <dgm:cxn modelId="{7C53E813-0CA4-41C7-9111-D040061BF28C}" type="presParOf" srcId="{C12C2A50-D6EE-44BC-ABA6-CFA316F3F0A3}" destId="{813B2016-ED61-4954-A923-432183B61DEC}" srcOrd="3" destOrd="0" presId="urn:microsoft.com/office/officeart/2018/5/layout/IconCircleLabelList"/>
    <dgm:cxn modelId="{BDD4E8FA-ABA6-44D9-A8A7-33F23BD244EF}" type="presParOf" srcId="{C12C2A50-D6EE-44BC-ABA6-CFA316F3F0A3}" destId="{9F1444A7-2EE6-4867-9BD0-066EC22608A4}" srcOrd="4" destOrd="0" presId="urn:microsoft.com/office/officeart/2018/5/layout/IconCircleLabelList"/>
    <dgm:cxn modelId="{4284C0A3-5E79-46E9-9D86-D1B7BB484EEC}" type="presParOf" srcId="{9F1444A7-2EE6-4867-9BD0-066EC22608A4}" destId="{00B98BF8-06A6-43F4-87E0-AEE2E9D5AEB2}" srcOrd="0" destOrd="0" presId="urn:microsoft.com/office/officeart/2018/5/layout/IconCircleLabelList"/>
    <dgm:cxn modelId="{5EA55D9E-700A-42B4-84D6-AE41E85FE777}" type="presParOf" srcId="{9F1444A7-2EE6-4867-9BD0-066EC22608A4}" destId="{B381B361-6B66-4CF6-B342-E3776CABEE1C}" srcOrd="1" destOrd="0" presId="urn:microsoft.com/office/officeart/2018/5/layout/IconCircleLabelList"/>
    <dgm:cxn modelId="{D488DD51-8332-49ED-9352-B6D6A8B88040}" type="presParOf" srcId="{9F1444A7-2EE6-4867-9BD0-066EC22608A4}" destId="{0937A2BB-E765-4BC5-8EF8-FA3F3AF12746}" srcOrd="2" destOrd="0" presId="urn:microsoft.com/office/officeart/2018/5/layout/IconCircleLabelList"/>
    <dgm:cxn modelId="{4B8B5CF8-8283-4C42-9E1E-991CF2733AED}" type="presParOf" srcId="{9F1444A7-2EE6-4867-9BD0-066EC22608A4}" destId="{61794BA3-F50B-4539-8634-E71945A457DF}" srcOrd="3" destOrd="0" presId="urn:microsoft.com/office/officeart/2018/5/layout/IconCircleLabelList"/>
    <dgm:cxn modelId="{8779C408-5212-4352-AECE-687A52B4EC33}" type="presParOf" srcId="{C12C2A50-D6EE-44BC-ABA6-CFA316F3F0A3}" destId="{D36018B2-A7DA-496C-910F-7D35EF1231BA}" srcOrd="5" destOrd="0" presId="urn:microsoft.com/office/officeart/2018/5/layout/IconCircleLabelList"/>
    <dgm:cxn modelId="{B0D5FC78-236B-4AC2-9BD4-F6BEBF608875}" type="presParOf" srcId="{C12C2A50-D6EE-44BC-ABA6-CFA316F3F0A3}" destId="{65CEFA89-43FE-405A-903F-63D7E912D051}" srcOrd="6" destOrd="0" presId="urn:microsoft.com/office/officeart/2018/5/layout/IconCircleLabelList"/>
    <dgm:cxn modelId="{E53A02C4-B081-472C-BE0C-20B6CE246128}" type="presParOf" srcId="{65CEFA89-43FE-405A-903F-63D7E912D051}" destId="{172F76F8-E65D-4D5C-998E-600792F73976}" srcOrd="0" destOrd="0" presId="urn:microsoft.com/office/officeart/2018/5/layout/IconCircleLabelList"/>
    <dgm:cxn modelId="{76047FD8-E9E1-4F15-9119-6D141A8D6C93}" type="presParOf" srcId="{65CEFA89-43FE-405A-903F-63D7E912D051}" destId="{2E7252AA-4994-4879-8C42-EEE1A8015E31}" srcOrd="1" destOrd="0" presId="urn:microsoft.com/office/officeart/2018/5/layout/IconCircleLabelList"/>
    <dgm:cxn modelId="{3BA49B07-A971-410F-BACF-5566F25015B0}" type="presParOf" srcId="{65CEFA89-43FE-405A-903F-63D7E912D051}" destId="{10130BC9-DE78-43D8-8747-31505F390FCA}" srcOrd="2" destOrd="0" presId="urn:microsoft.com/office/officeart/2018/5/layout/IconCircleLabelList"/>
    <dgm:cxn modelId="{E0A36BED-CF0B-40D6-88DF-1935BAAD221C}" type="presParOf" srcId="{65CEFA89-43FE-405A-903F-63D7E912D051}" destId="{97E26894-0E3D-4E59-AEF4-9D7560272788}" srcOrd="3" destOrd="0" presId="urn:microsoft.com/office/officeart/2018/5/layout/IconCircleLabelList"/>
    <dgm:cxn modelId="{D0B22881-7138-4856-9B2A-8A7BBBE204FC}" type="presParOf" srcId="{C12C2A50-D6EE-44BC-ABA6-CFA316F3F0A3}" destId="{AE7B4A05-0609-4482-997E-A8A8AC97DDA4}" srcOrd="7" destOrd="0" presId="urn:microsoft.com/office/officeart/2018/5/layout/IconCircleLabelList"/>
    <dgm:cxn modelId="{6A4FE21F-2E99-4B75-B3FC-DE273F16150E}" type="presParOf" srcId="{C12C2A50-D6EE-44BC-ABA6-CFA316F3F0A3}" destId="{094B7D7A-34F2-4C99-9EF3-640059195687}" srcOrd="8" destOrd="0" presId="urn:microsoft.com/office/officeart/2018/5/layout/IconCircleLabelList"/>
    <dgm:cxn modelId="{8E98CF30-F1FB-46DE-B82C-586022B17E1B}" type="presParOf" srcId="{094B7D7A-34F2-4C99-9EF3-640059195687}" destId="{ABE53062-05CD-40E7-8EC7-A23A2F20B4B7}" srcOrd="0" destOrd="0" presId="urn:microsoft.com/office/officeart/2018/5/layout/IconCircleLabelList"/>
    <dgm:cxn modelId="{F1DFEDC3-3AF3-4FDF-B6FB-F4FC34D5C9D7}" type="presParOf" srcId="{094B7D7A-34F2-4C99-9EF3-640059195687}" destId="{46D01498-FC88-4C3C-9A8F-B180C5C8A99B}" srcOrd="1" destOrd="0" presId="urn:microsoft.com/office/officeart/2018/5/layout/IconCircleLabelList"/>
    <dgm:cxn modelId="{CA6CC256-5441-49A3-92C8-92C86BCAE18C}" type="presParOf" srcId="{094B7D7A-34F2-4C99-9EF3-640059195687}" destId="{86072E72-9E5D-4B66-8453-EB38A4D09144}" srcOrd="2" destOrd="0" presId="urn:microsoft.com/office/officeart/2018/5/layout/IconCircleLabelList"/>
    <dgm:cxn modelId="{C9E6D7A4-4D18-490A-8363-1D2F981F4D9E}" type="presParOf" srcId="{094B7D7A-34F2-4C99-9EF3-640059195687}" destId="{E02329CF-35B6-4D53-B062-996E4C8A3BE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9A8A252-BA19-42BC-803E-BEF11B788BB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13A6F8-C22C-4F01-9A74-B178730382F9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1. மருத்துவம் (</a:t>
          </a:r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Medicine) </a:t>
          </a:r>
        </a:p>
        <a:p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NEET </a:t>
          </a:r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gm:t>
    </dgm:pt>
    <dgm:pt modelId="{92C238AD-1D6B-465C-8ABD-F6114142053B}" type="parTrans" cxnId="{54502F4F-5B14-4B0A-918D-CA565D438782}">
      <dgm:prSet/>
      <dgm:spPr/>
      <dgm:t>
        <a:bodyPr/>
        <a:lstStyle/>
        <a:p>
          <a:endParaRPr lang="en-US"/>
        </a:p>
      </dgm:t>
    </dgm:pt>
    <dgm:pt modelId="{77B4922C-9F31-45AE-AFC1-066D772ED5B1}" type="sibTrans" cxnId="{54502F4F-5B14-4B0A-918D-CA565D438782}">
      <dgm:prSet/>
      <dgm:spPr/>
      <dgm:t>
        <a:bodyPr/>
        <a:lstStyle/>
        <a:p>
          <a:endParaRPr lang="en-US"/>
        </a:p>
      </dgm:t>
    </dgm:pt>
    <dgm:pt modelId="{8C567459-8271-4826-BA61-CFF87966E4A9}">
      <dgm:prSet/>
      <dgm:spPr>
        <a:solidFill>
          <a:srgbClr val="008000"/>
        </a:solidFill>
      </dgm:spPr>
      <dgm:t>
        <a:bodyPr/>
        <a:lstStyle/>
        <a:p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2. பொறியியல் (</a:t>
          </a:r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Engineering) </a:t>
          </a:r>
        </a:p>
        <a:p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JEE </a:t>
          </a:r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gm:t>
    </dgm:pt>
    <dgm:pt modelId="{71E91B5F-FAFC-406F-BFE9-A8CDEAE499B1}" type="parTrans" cxnId="{BD4C6211-D724-4D5D-8C14-195EFA01574E}">
      <dgm:prSet/>
      <dgm:spPr/>
      <dgm:t>
        <a:bodyPr/>
        <a:lstStyle/>
        <a:p>
          <a:endParaRPr lang="en-US"/>
        </a:p>
      </dgm:t>
    </dgm:pt>
    <dgm:pt modelId="{63F1E84B-BE1A-463C-8587-30245BB09148}" type="sibTrans" cxnId="{BD4C6211-D724-4D5D-8C14-195EFA01574E}">
      <dgm:prSet/>
      <dgm:spPr/>
      <dgm:t>
        <a:bodyPr/>
        <a:lstStyle/>
        <a:p>
          <a:endParaRPr lang="en-US"/>
        </a:p>
      </dgm:t>
    </dgm:pt>
    <dgm:pt modelId="{9CB252EE-40D8-443E-8E7C-D66F8D8CE5BA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3. சட்டம் (</a:t>
          </a:r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Law) </a:t>
          </a:r>
        </a:p>
        <a:p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CLAT </a:t>
          </a:r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gm:t>
    </dgm:pt>
    <dgm:pt modelId="{1655C59C-B577-456E-8D79-77CCB46F067F}" type="parTrans" cxnId="{CFD4A501-DB24-4862-9DB3-BEBF231590A6}">
      <dgm:prSet/>
      <dgm:spPr/>
      <dgm:t>
        <a:bodyPr/>
        <a:lstStyle/>
        <a:p>
          <a:endParaRPr lang="en-US"/>
        </a:p>
      </dgm:t>
    </dgm:pt>
    <dgm:pt modelId="{9B2D4DF3-E42D-4184-907A-2D30E4C3FD6D}" type="sibTrans" cxnId="{CFD4A501-DB24-4862-9DB3-BEBF231590A6}">
      <dgm:prSet/>
      <dgm:spPr/>
      <dgm:t>
        <a:bodyPr/>
        <a:lstStyle/>
        <a:p>
          <a:endParaRPr lang="en-US"/>
        </a:p>
      </dgm:t>
    </dgm:pt>
    <dgm:pt modelId="{59BE8618-DF26-4E31-BAA8-5B959F132C1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4. கலை, அறிவியல் (</a:t>
          </a:r>
          <a:r>
            <a:rPr lang="en-US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Arts &amp; Science) CUET </a:t>
          </a:r>
          <a:r>
            <a:rPr lang="ta-IN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gm:t>
    </dgm:pt>
    <dgm:pt modelId="{51893063-C2A5-495D-B527-D72486358E68}" type="parTrans" cxnId="{AD40903C-2418-41BD-95B9-1F44E28C7983}">
      <dgm:prSet/>
      <dgm:spPr/>
      <dgm:t>
        <a:bodyPr/>
        <a:lstStyle/>
        <a:p>
          <a:endParaRPr lang="en-US"/>
        </a:p>
      </dgm:t>
    </dgm:pt>
    <dgm:pt modelId="{A769FEB3-8947-4648-9B5F-7D0C819F5C55}" type="sibTrans" cxnId="{AD40903C-2418-41BD-95B9-1F44E28C7983}">
      <dgm:prSet/>
      <dgm:spPr/>
      <dgm:t>
        <a:bodyPr/>
        <a:lstStyle/>
        <a:p>
          <a:endParaRPr lang="en-US"/>
        </a:p>
      </dgm:t>
    </dgm:pt>
    <dgm:pt modelId="{3817F947-73F8-44C6-AC3C-94553355A232}" type="pres">
      <dgm:prSet presAssocID="{39A8A252-BA19-42BC-803E-BEF11B788BBE}" presName="linear" presStyleCnt="0">
        <dgm:presLayoutVars>
          <dgm:animLvl val="lvl"/>
          <dgm:resizeHandles val="exact"/>
        </dgm:presLayoutVars>
      </dgm:prSet>
      <dgm:spPr/>
    </dgm:pt>
    <dgm:pt modelId="{8451E415-DBFE-4735-8052-8F62A920FE1B}" type="pres">
      <dgm:prSet presAssocID="{F513A6F8-C22C-4F01-9A74-B178730382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966128-93ED-495F-B481-4800EA3DC72F}" type="pres">
      <dgm:prSet presAssocID="{77B4922C-9F31-45AE-AFC1-066D772ED5B1}" presName="spacer" presStyleCnt="0"/>
      <dgm:spPr/>
    </dgm:pt>
    <dgm:pt modelId="{AB688484-D408-4DD4-82F3-341B57004B65}" type="pres">
      <dgm:prSet presAssocID="{8C567459-8271-4826-BA61-CFF87966E4A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FDFA9E-E571-4B20-9652-E0D540529DAE}" type="pres">
      <dgm:prSet presAssocID="{63F1E84B-BE1A-463C-8587-30245BB09148}" presName="spacer" presStyleCnt="0"/>
      <dgm:spPr/>
    </dgm:pt>
    <dgm:pt modelId="{97DE5A7E-18B9-4F1A-AF99-D5B677291E33}" type="pres">
      <dgm:prSet presAssocID="{9CB252EE-40D8-443E-8E7C-D66F8D8CE5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DB90A8-2EB7-446B-8705-6510CBBF62D1}" type="pres">
      <dgm:prSet presAssocID="{9B2D4DF3-E42D-4184-907A-2D30E4C3FD6D}" presName="spacer" presStyleCnt="0"/>
      <dgm:spPr/>
    </dgm:pt>
    <dgm:pt modelId="{7084C855-EDA0-48AC-89E2-24B0EA0D66D7}" type="pres">
      <dgm:prSet presAssocID="{59BE8618-DF26-4E31-BAA8-5B959F132C1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FD4A501-DB24-4862-9DB3-BEBF231590A6}" srcId="{39A8A252-BA19-42BC-803E-BEF11B788BBE}" destId="{9CB252EE-40D8-443E-8E7C-D66F8D8CE5BA}" srcOrd="2" destOrd="0" parTransId="{1655C59C-B577-456E-8D79-77CCB46F067F}" sibTransId="{9B2D4DF3-E42D-4184-907A-2D30E4C3FD6D}"/>
    <dgm:cxn modelId="{436DF90E-561D-4E77-AFD6-5CD92CB79A33}" type="presOf" srcId="{F513A6F8-C22C-4F01-9A74-B178730382F9}" destId="{8451E415-DBFE-4735-8052-8F62A920FE1B}" srcOrd="0" destOrd="0" presId="urn:microsoft.com/office/officeart/2005/8/layout/vList2"/>
    <dgm:cxn modelId="{BD4C6211-D724-4D5D-8C14-195EFA01574E}" srcId="{39A8A252-BA19-42BC-803E-BEF11B788BBE}" destId="{8C567459-8271-4826-BA61-CFF87966E4A9}" srcOrd="1" destOrd="0" parTransId="{71E91B5F-FAFC-406F-BFE9-A8CDEAE499B1}" sibTransId="{63F1E84B-BE1A-463C-8587-30245BB09148}"/>
    <dgm:cxn modelId="{33AB262E-3E1C-4015-BF62-1292ED6F20C6}" type="presOf" srcId="{9CB252EE-40D8-443E-8E7C-D66F8D8CE5BA}" destId="{97DE5A7E-18B9-4F1A-AF99-D5B677291E33}" srcOrd="0" destOrd="0" presId="urn:microsoft.com/office/officeart/2005/8/layout/vList2"/>
    <dgm:cxn modelId="{49BC1E31-DFAB-4085-A9E1-308387488C94}" type="presOf" srcId="{8C567459-8271-4826-BA61-CFF87966E4A9}" destId="{AB688484-D408-4DD4-82F3-341B57004B65}" srcOrd="0" destOrd="0" presId="urn:microsoft.com/office/officeart/2005/8/layout/vList2"/>
    <dgm:cxn modelId="{35ABBF36-BD8A-4D63-A5D2-302E1597BC8F}" type="presOf" srcId="{39A8A252-BA19-42BC-803E-BEF11B788BBE}" destId="{3817F947-73F8-44C6-AC3C-94553355A232}" srcOrd="0" destOrd="0" presId="urn:microsoft.com/office/officeart/2005/8/layout/vList2"/>
    <dgm:cxn modelId="{AD40903C-2418-41BD-95B9-1F44E28C7983}" srcId="{39A8A252-BA19-42BC-803E-BEF11B788BBE}" destId="{59BE8618-DF26-4E31-BAA8-5B959F132C12}" srcOrd="3" destOrd="0" parTransId="{51893063-C2A5-495D-B527-D72486358E68}" sibTransId="{A769FEB3-8947-4648-9B5F-7D0C819F5C55}"/>
    <dgm:cxn modelId="{54502F4F-5B14-4B0A-918D-CA565D438782}" srcId="{39A8A252-BA19-42BC-803E-BEF11B788BBE}" destId="{F513A6F8-C22C-4F01-9A74-B178730382F9}" srcOrd="0" destOrd="0" parTransId="{92C238AD-1D6B-465C-8ABD-F6114142053B}" sibTransId="{77B4922C-9F31-45AE-AFC1-066D772ED5B1}"/>
    <dgm:cxn modelId="{A74BB8D8-2903-42E1-98C1-C38D891931E5}" type="presOf" srcId="{59BE8618-DF26-4E31-BAA8-5B959F132C12}" destId="{7084C855-EDA0-48AC-89E2-24B0EA0D66D7}" srcOrd="0" destOrd="0" presId="urn:microsoft.com/office/officeart/2005/8/layout/vList2"/>
    <dgm:cxn modelId="{3DBB64F4-DAC2-429F-A469-E19108F34D9E}" type="presParOf" srcId="{3817F947-73F8-44C6-AC3C-94553355A232}" destId="{8451E415-DBFE-4735-8052-8F62A920FE1B}" srcOrd="0" destOrd="0" presId="urn:microsoft.com/office/officeart/2005/8/layout/vList2"/>
    <dgm:cxn modelId="{01F31C5C-C693-4C1D-8AD6-9A243F57B6A1}" type="presParOf" srcId="{3817F947-73F8-44C6-AC3C-94553355A232}" destId="{16966128-93ED-495F-B481-4800EA3DC72F}" srcOrd="1" destOrd="0" presId="urn:microsoft.com/office/officeart/2005/8/layout/vList2"/>
    <dgm:cxn modelId="{D61B3371-D254-4CAD-902B-715F03C6D2DD}" type="presParOf" srcId="{3817F947-73F8-44C6-AC3C-94553355A232}" destId="{AB688484-D408-4DD4-82F3-341B57004B65}" srcOrd="2" destOrd="0" presId="urn:microsoft.com/office/officeart/2005/8/layout/vList2"/>
    <dgm:cxn modelId="{1F655E22-E0C2-467F-99CB-94101AC784C9}" type="presParOf" srcId="{3817F947-73F8-44C6-AC3C-94553355A232}" destId="{8DFDFA9E-E571-4B20-9652-E0D540529DAE}" srcOrd="3" destOrd="0" presId="urn:microsoft.com/office/officeart/2005/8/layout/vList2"/>
    <dgm:cxn modelId="{BA6E6E49-CC19-4966-8AD6-5293D7AD8093}" type="presParOf" srcId="{3817F947-73F8-44C6-AC3C-94553355A232}" destId="{97DE5A7E-18B9-4F1A-AF99-D5B677291E33}" srcOrd="4" destOrd="0" presId="urn:microsoft.com/office/officeart/2005/8/layout/vList2"/>
    <dgm:cxn modelId="{55DC6CC1-209D-4553-9E3A-0D31585B6EB5}" type="presParOf" srcId="{3817F947-73F8-44C6-AC3C-94553355A232}" destId="{C6DB90A8-2EB7-446B-8705-6510CBBF62D1}" srcOrd="5" destOrd="0" presId="urn:microsoft.com/office/officeart/2005/8/layout/vList2"/>
    <dgm:cxn modelId="{79E83CDD-006F-4C3F-88CE-0D1C2A3BC39E}" type="presParOf" srcId="{3817F947-73F8-44C6-AC3C-94553355A232}" destId="{7084C855-EDA0-48AC-89E2-24B0EA0D66D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20328FC-2A9C-441F-BBD6-200F4560836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D895C5-74E8-4D2E-A3E3-ACE54BF10D1F}">
      <dgm:prSet custT="1"/>
      <dgm:spPr>
        <a:solidFill>
          <a:srgbClr val="003300"/>
        </a:solidFill>
      </dgm:spPr>
      <dgm:t>
        <a:bodyPr/>
        <a:lstStyle/>
        <a:p>
          <a:r>
            <a:rPr lang="en-US" sz="5600" dirty="0">
              <a:solidFill>
                <a:schemeClr val="bg1"/>
              </a:solidFill>
            </a:rPr>
            <a:t>           </a:t>
          </a:r>
          <a:r>
            <a:rPr lang="en-US" sz="5200" dirty="0">
              <a:solidFill>
                <a:schemeClr val="bg1"/>
              </a:solidFill>
            </a:rPr>
            <a:t>www.youtube.com/wisdomKalvi</a:t>
          </a:r>
        </a:p>
      </dgm:t>
    </dgm:pt>
    <dgm:pt modelId="{49DDDD44-FA47-4383-BBB0-81AC2BB217C1}" type="parTrans" cxnId="{181D22AF-2CD8-43A6-90EC-38FA12B41D5A}">
      <dgm:prSet/>
      <dgm:spPr/>
      <dgm:t>
        <a:bodyPr/>
        <a:lstStyle/>
        <a:p>
          <a:endParaRPr lang="en-US"/>
        </a:p>
      </dgm:t>
    </dgm:pt>
    <dgm:pt modelId="{5565AD9E-5C00-481A-8A9D-6916173D3B56}" type="sibTrans" cxnId="{181D22AF-2CD8-43A6-90EC-38FA12B41D5A}">
      <dgm:prSet/>
      <dgm:spPr/>
      <dgm:t>
        <a:bodyPr/>
        <a:lstStyle/>
        <a:p>
          <a:endParaRPr lang="en-US"/>
        </a:p>
      </dgm:t>
    </dgm:pt>
    <dgm:pt modelId="{E2F9C99B-4A0B-4FEC-84C6-35895A76D68D}">
      <dgm:prSet custT="1"/>
      <dgm:spPr>
        <a:solidFill>
          <a:srgbClr val="663300"/>
        </a:solidFill>
      </dgm:spPr>
      <dgm:t>
        <a:bodyPr/>
        <a:lstStyle/>
        <a:p>
          <a:r>
            <a:rPr lang="en-US" sz="5500" dirty="0">
              <a:solidFill>
                <a:schemeClr val="bg1"/>
              </a:solidFill>
            </a:rPr>
            <a:t>           </a:t>
          </a:r>
          <a:r>
            <a:rPr lang="en-US" sz="5200" dirty="0">
              <a:solidFill>
                <a:schemeClr val="bg1"/>
              </a:solidFill>
            </a:rPr>
            <a:t>www.facebook.com/wisdom</a:t>
          </a:r>
          <a:r>
            <a:rPr lang="en-US" sz="5200" dirty="0">
              <a:solidFill>
                <a:srgbClr val="FFFF00"/>
              </a:solidFill>
            </a:rPr>
            <a:t>kalvi</a:t>
          </a:r>
        </a:p>
      </dgm:t>
    </dgm:pt>
    <dgm:pt modelId="{0ECA34A4-556B-4B6A-AE6F-05360E2E7E76}" type="parTrans" cxnId="{F457B614-8EE5-41CF-85FD-F3F2E7287E58}">
      <dgm:prSet/>
      <dgm:spPr/>
      <dgm:t>
        <a:bodyPr/>
        <a:lstStyle/>
        <a:p>
          <a:endParaRPr lang="en-US"/>
        </a:p>
      </dgm:t>
    </dgm:pt>
    <dgm:pt modelId="{688CE941-440B-4DA2-9816-FC6EDE1A02DE}" type="sibTrans" cxnId="{F457B614-8EE5-41CF-85FD-F3F2E7287E58}">
      <dgm:prSet/>
      <dgm:spPr/>
      <dgm:t>
        <a:bodyPr/>
        <a:lstStyle/>
        <a:p>
          <a:endParaRPr lang="en-US"/>
        </a:p>
      </dgm:t>
    </dgm:pt>
    <dgm:pt modelId="{22FB0A81-6CA7-48E5-A5D6-246E09958F89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5600" dirty="0">
              <a:solidFill>
                <a:schemeClr val="bg1"/>
              </a:solidFill>
            </a:rPr>
            <a:t>           </a:t>
          </a:r>
          <a:r>
            <a:rPr lang="en-US" sz="5200" dirty="0">
              <a:solidFill>
                <a:schemeClr val="bg1"/>
              </a:solidFill>
            </a:rPr>
            <a:t>www.wisdomkalvi.com</a:t>
          </a:r>
        </a:p>
      </dgm:t>
    </dgm:pt>
    <dgm:pt modelId="{6D7DDCEF-4D4A-443B-B20E-ED9F545758B8}" type="parTrans" cxnId="{65F3953F-3523-469C-AA3C-75C4614377C9}">
      <dgm:prSet/>
      <dgm:spPr/>
      <dgm:t>
        <a:bodyPr/>
        <a:lstStyle/>
        <a:p>
          <a:endParaRPr lang="en-US"/>
        </a:p>
      </dgm:t>
    </dgm:pt>
    <dgm:pt modelId="{8295E4B5-ECC2-45F9-9BBD-7A1AD40C8E26}" type="sibTrans" cxnId="{65F3953F-3523-469C-AA3C-75C4614377C9}">
      <dgm:prSet/>
      <dgm:spPr/>
      <dgm:t>
        <a:bodyPr/>
        <a:lstStyle/>
        <a:p>
          <a:endParaRPr lang="en-US"/>
        </a:p>
      </dgm:t>
    </dgm:pt>
    <dgm:pt modelId="{CDD8BDAF-500B-470B-9281-72B624E60A48}" type="pres">
      <dgm:prSet presAssocID="{C20328FC-2A9C-441F-BBD6-200F4560836E}" presName="linear" presStyleCnt="0">
        <dgm:presLayoutVars>
          <dgm:animLvl val="lvl"/>
          <dgm:resizeHandles val="exact"/>
        </dgm:presLayoutVars>
      </dgm:prSet>
      <dgm:spPr/>
    </dgm:pt>
    <dgm:pt modelId="{A09264BA-7432-4EB1-899F-A965DF4207C6}" type="pres">
      <dgm:prSet presAssocID="{B3D895C5-74E8-4D2E-A3E3-ACE54BF10D1F}" presName="parentText" presStyleLbl="node1" presStyleIdx="0" presStyleCnt="3" custLinFactNeighborX="-2523" custLinFactNeighborY="3822">
        <dgm:presLayoutVars>
          <dgm:chMax val="0"/>
          <dgm:bulletEnabled val="1"/>
        </dgm:presLayoutVars>
      </dgm:prSet>
      <dgm:spPr/>
    </dgm:pt>
    <dgm:pt modelId="{2E4E6358-C9A4-4FF6-A22F-0466ED303AFE}" type="pres">
      <dgm:prSet presAssocID="{5565AD9E-5C00-481A-8A9D-6916173D3B56}" presName="spacer" presStyleCnt="0"/>
      <dgm:spPr/>
    </dgm:pt>
    <dgm:pt modelId="{D416F009-E429-4629-ABD6-438A7926B258}" type="pres">
      <dgm:prSet presAssocID="{E2F9C99B-4A0B-4FEC-84C6-35895A76D6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B6806A0-FA70-44A5-A2BA-066903788D2D}" type="pres">
      <dgm:prSet presAssocID="{688CE941-440B-4DA2-9816-FC6EDE1A02DE}" presName="spacer" presStyleCnt="0"/>
      <dgm:spPr/>
    </dgm:pt>
    <dgm:pt modelId="{2CAC8C72-C888-4A2B-BB88-F1EF6DC89563}" type="pres">
      <dgm:prSet presAssocID="{22FB0A81-6CA7-48E5-A5D6-246E09958F8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57B614-8EE5-41CF-85FD-F3F2E7287E58}" srcId="{C20328FC-2A9C-441F-BBD6-200F4560836E}" destId="{E2F9C99B-4A0B-4FEC-84C6-35895A76D68D}" srcOrd="1" destOrd="0" parTransId="{0ECA34A4-556B-4B6A-AE6F-05360E2E7E76}" sibTransId="{688CE941-440B-4DA2-9816-FC6EDE1A02DE}"/>
    <dgm:cxn modelId="{7B644D1D-365C-443B-BFE2-243A72FFC0C4}" type="presOf" srcId="{E2F9C99B-4A0B-4FEC-84C6-35895A76D68D}" destId="{D416F009-E429-4629-ABD6-438A7926B258}" srcOrd="0" destOrd="0" presId="urn:microsoft.com/office/officeart/2005/8/layout/vList2"/>
    <dgm:cxn modelId="{65F3953F-3523-469C-AA3C-75C4614377C9}" srcId="{C20328FC-2A9C-441F-BBD6-200F4560836E}" destId="{22FB0A81-6CA7-48E5-A5D6-246E09958F89}" srcOrd="2" destOrd="0" parTransId="{6D7DDCEF-4D4A-443B-B20E-ED9F545758B8}" sibTransId="{8295E4B5-ECC2-45F9-9BBD-7A1AD40C8E26}"/>
    <dgm:cxn modelId="{0BDB7346-95BE-40D1-A8B1-54ADF8DC82A2}" type="presOf" srcId="{B3D895C5-74E8-4D2E-A3E3-ACE54BF10D1F}" destId="{A09264BA-7432-4EB1-899F-A965DF4207C6}" srcOrd="0" destOrd="0" presId="urn:microsoft.com/office/officeart/2005/8/layout/vList2"/>
    <dgm:cxn modelId="{3BD92B8E-E7FB-4067-B3FB-2C22F10C1FC1}" type="presOf" srcId="{C20328FC-2A9C-441F-BBD6-200F4560836E}" destId="{CDD8BDAF-500B-470B-9281-72B624E60A48}" srcOrd="0" destOrd="0" presId="urn:microsoft.com/office/officeart/2005/8/layout/vList2"/>
    <dgm:cxn modelId="{181D22AF-2CD8-43A6-90EC-38FA12B41D5A}" srcId="{C20328FC-2A9C-441F-BBD6-200F4560836E}" destId="{B3D895C5-74E8-4D2E-A3E3-ACE54BF10D1F}" srcOrd="0" destOrd="0" parTransId="{49DDDD44-FA47-4383-BBB0-81AC2BB217C1}" sibTransId="{5565AD9E-5C00-481A-8A9D-6916173D3B56}"/>
    <dgm:cxn modelId="{D65244FB-D92E-4991-BD3A-708AEB25F51E}" type="presOf" srcId="{22FB0A81-6CA7-48E5-A5D6-246E09958F89}" destId="{2CAC8C72-C888-4A2B-BB88-F1EF6DC89563}" srcOrd="0" destOrd="0" presId="urn:microsoft.com/office/officeart/2005/8/layout/vList2"/>
    <dgm:cxn modelId="{D7FA712A-46A4-4C79-BFA8-CDB886287DA2}" type="presParOf" srcId="{CDD8BDAF-500B-470B-9281-72B624E60A48}" destId="{A09264BA-7432-4EB1-899F-A965DF4207C6}" srcOrd="0" destOrd="0" presId="urn:microsoft.com/office/officeart/2005/8/layout/vList2"/>
    <dgm:cxn modelId="{43F3BB0D-0B42-485F-BEA8-92D53372AAAD}" type="presParOf" srcId="{CDD8BDAF-500B-470B-9281-72B624E60A48}" destId="{2E4E6358-C9A4-4FF6-A22F-0466ED303AFE}" srcOrd="1" destOrd="0" presId="urn:microsoft.com/office/officeart/2005/8/layout/vList2"/>
    <dgm:cxn modelId="{75ABCB94-7247-4CB0-84C3-5273D181463A}" type="presParOf" srcId="{CDD8BDAF-500B-470B-9281-72B624E60A48}" destId="{D416F009-E429-4629-ABD6-438A7926B258}" srcOrd="2" destOrd="0" presId="urn:microsoft.com/office/officeart/2005/8/layout/vList2"/>
    <dgm:cxn modelId="{58F35577-C8A7-4CBF-90FB-275320CC5D6D}" type="presParOf" srcId="{CDD8BDAF-500B-470B-9281-72B624E60A48}" destId="{EB6806A0-FA70-44A5-A2BA-066903788D2D}" srcOrd="3" destOrd="0" presId="urn:microsoft.com/office/officeart/2005/8/layout/vList2"/>
    <dgm:cxn modelId="{114A69E6-CB33-44DE-92E3-2E2EB911BDB8}" type="presParOf" srcId="{CDD8BDAF-500B-470B-9281-72B624E60A48}" destId="{2CAC8C72-C888-4A2B-BB88-F1EF6DC895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BDCC7-9A3D-4D50-BB6F-89423499250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BE1BC0-D312-43D1-8C0C-A983DADFF51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lnSpc>
              <a:spcPct val="120000"/>
            </a:lnSpc>
          </a:pPr>
          <a:r>
            <a:rPr lang="en-US" sz="2400" b="0" i="0" dirty="0">
              <a:solidFill>
                <a:srgbClr val="FFFF00"/>
              </a:solidFill>
              <a:latin typeface="Amasis MT Pro Black" panose="02040A04050005020304" pitchFamily="18" charset="0"/>
            </a:rPr>
            <a:t>Commerce / Accountancy / Economics / Statistics</a:t>
          </a:r>
        </a:p>
        <a:p>
          <a:pPr>
            <a:lnSpc>
              <a:spcPct val="120000"/>
            </a:lnSpc>
          </a:pPr>
          <a:r>
            <a:rPr lang="ta-IN" sz="28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வணிகவியல், கணக்குப் பதிவியல், பொருளியல்,</a:t>
          </a:r>
          <a:r>
            <a:rPr lang="en-US" sz="28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ta-IN" sz="28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புள்ளியியல்</a:t>
          </a:r>
          <a:r>
            <a:rPr lang="en-US" sz="28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800" b="0" i="0" dirty="0">
              <a:solidFill>
                <a:srgbClr val="FFFF00"/>
              </a:solidFill>
              <a:latin typeface="Amasis MT Pro Black" panose="02040A04050005020304" pitchFamily="18" charset="0"/>
            </a:rPr>
            <a:t> </a:t>
          </a:r>
          <a:endParaRPr lang="en-US" sz="2800" dirty="0">
            <a:solidFill>
              <a:srgbClr val="FFFF00"/>
            </a:solidFill>
            <a:latin typeface="Amasis MT Pro Black" panose="02040A04050005020304" pitchFamily="18" charset="0"/>
          </a:endParaRPr>
        </a:p>
      </dgm:t>
    </dgm:pt>
    <dgm:pt modelId="{2C0ACC7D-09BB-4F6E-89BB-EA9F594D8D6B}" type="parTrans" cxnId="{B3A3DC10-01C5-4319-A6EE-0D9E123259C6}">
      <dgm:prSet/>
      <dgm:spPr/>
      <dgm:t>
        <a:bodyPr/>
        <a:lstStyle/>
        <a:p>
          <a:endParaRPr lang="en-US"/>
        </a:p>
      </dgm:t>
    </dgm:pt>
    <dgm:pt modelId="{9E3300AE-6110-451E-8562-4C3E40FB1952}" type="sibTrans" cxnId="{B3A3DC10-01C5-4319-A6EE-0D9E123259C6}">
      <dgm:prSet/>
      <dgm:spPr/>
      <dgm:t>
        <a:bodyPr/>
        <a:lstStyle/>
        <a:p>
          <a:endParaRPr lang="en-US"/>
        </a:p>
      </dgm:t>
    </dgm:pt>
    <dgm:pt modelId="{6974F1DD-521A-474A-86B3-5FF2811CC62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ct val="120000"/>
            </a:lnSpc>
          </a:pPr>
          <a:r>
            <a:rPr lang="en-US" sz="2600" b="1" i="0" dirty="0"/>
            <a:t>History / Economics / Commerce / Accountancy</a:t>
          </a:r>
        </a:p>
        <a:p>
          <a:pPr>
            <a:lnSpc>
              <a:spcPct val="120000"/>
            </a:lnSpc>
          </a:pPr>
          <a:r>
            <a:rPr lang="ta-IN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வரலாறு, பொருளியல், வணிகவியல், கணக்குப்</a:t>
          </a:r>
          <a:r>
            <a:rPr lang="en-US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ta-IN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பதிவியல்</a:t>
          </a:r>
          <a:r>
            <a:rPr lang="en-US" sz="2600" b="0" i="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600" b="0" i="0" dirty="0"/>
            <a:t> </a:t>
          </a:r>
          <a:endParaRPr lang="en-US" sz="2600" dirty="0"/>
        </a:p>
      </dgm:t>
    </dgm:pt>
    <dgm:pt modelId="{D0BAA2B4-C418-4501-AF79-370A75B55703}" type="parTrans" cxnId="{A2E9BA00-F1D3-4321-84B4-D80850E480C1}">
      <dgm:prSet/>
      <dgm:spPr/>
      <dgm:t>
        <a:bodyPr/>
        <a:lstStyle/>
        <a:p>
          <a:endParaRPr lang="en-US"/>
        </a:p>
      </dgm:t>
    </dgm:pt>
    <dgm:pt modelId="{AFFFCC74-4FA0-4FE2-8AC4-6B5BA94F0EE9}" type="sibTrans" cxnId="{A2E9BA00-F1D3-4321-84B4-D80850E480C1}">
      <dgm:prSet/>
      <dgm:spPr/>
      <dgm:t>
        <a:bodyPr/>
        <a:lstStyle/>
        <a:p>
          <a:endParaRPr lang="en-US"/>
        </a:p>
      </dgm:t>
    </dgm:pt>
    <dgm:pt modelId="{31BC8DDC-01EC-4F96-8817-108145A5CDD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i="0" dirty="0"/>
            <a:t>Business Mathematics / Computer Applications</a:t>
          </a:r>
        </a:p>
        <a:p>
          <a:r>
            <a:rPr lang="ta-IN" dirty="0">
              <a:latin typeface="Uni Ila.Sundaram-03" panose="00000400000000000000" pitchFamily="2" charset="0"/>
              <a:cs typeface="Uni Ila.Sundaram-03" panose="00000400000000000000" pitchFamily="2" charset="0"/>
            </a:rPr>
            <a:t>வணிகக் கணிதம் / கணினி பயன்பாடுகள்</a:t>
          </a:r>
          <a:r>
            <a:rPr lang="en-US" b="0" i="0" dirty="0"/>
            <a:t>  </a:t>
          </a:r>
          <a:endParaRPr lang="en-US" dirty="0"/>
        </a:p>
      </dgm:t>
    </dgm:pt>
    <dgm:pt modelId="{E59AEB8D-24DF-4882-859B-5F4CF597BEE9}" type="parTrans" cxnId="{CAC066F8-BF89-4940-8C63-4541A567075B}">
      <dgm:prSet/>
      <dgm:spPr/>
      <dgm:t>
        <a:bodyPr/>
        <a:lstStyle/>
        <a:p>
          <a:endParaRPr lang="en-US"/>
        </a:p>
      </dgm:t>
    </dgm:pt>
    <dgm:pt modelId="{376040D3-26AF-40DF-9114-90ECBC7D3FC9}" type="sibTrans" cxnId="{CAC066F8-BF89-4940-8C63-4541A567075B}">
      <dgm:prSet/>
      <dgm:spPr/>
      <dgm:t>
        <a:bodyPr/>
        <a:lstStyle/>
        <a:p>
          <a:endParaRPr lang="en-US"/>
        </a:p>
      </dgm:t>
    </dgm:pt>
    <dgm:pt modelId="{06060FF1-F76F-4FB6-B84D-3D20A36AF051}" type="pres">
      <dgm:prSet presAssocID="{E9CBDCC7-9A3D-4D50-BB6F-89423499250F}" presName="outerComposite" presStyleCnt="0">
        <dgm:presLayoutVars>
          <dgm:chMax val="5"/>
          <dgm:dir/>
          <dgm:resizeHandles val="exact"/>
        </dgm:presLayoutVars>
      </dgm:prSet>
      <dgm:spPr/>
    </dgm:pt>
    <dgm:pt modelId="{F22D068A-2545-475F-BFD9-B07B6F353039}" type="pres">
      <dgm:prSet presAssocID="{E9CBDCC7-9A3D-4D50-BB6F-89423499250F}" presName="dummyMaxCanvas" presStyleCnt="0">
        <dgm:presLayoutVars/>
      </dgm:prSet>
      <dgm:spPr/>
    </dgm:pt>
    <dgm:pt modelId="{305B6ECC-2942-483A-A1F2-2FD8B1424919}" type="pres">
      <dgm:prSet presAssocID="{E9CBDCC7-9A3D-4D50-BB6F-89423499250F}" presName="ThreeNodes_1" presStyleLbl="node1" presStyleIdx="0" presStyleCnt="3" custScaleX="115199" custLinFactNeighborX="4412" custLinFactNeighborY="-8594">
        <dgm:presLayoutVars>
          <dgm:bulletEnabled val="1"/>
        </dgm:presLayoutVars>
      </dgm:prSet>
      <dgm:spPr/>
    </dgm:pt>
    <dgm:pt modelId="{5F83BA84-56A0-41FF-87CF-AD0680C0388A}" type="pres">
      <dgm:prSet presAssocID="{E9CBDCC7-9A3D-4D50-BB6F-89423499250F}" presName="ThreeNodes_2" presStyleLbl="node1" presStyleIdx="1" presStyleCnt="3" custScaleX="107599" custLinFactNeighborX="1781" custLinFactNeighborY="-1824">
        <dgm:presLayoutVars>
          <dgm:bulletEnabled val="1"/>
        </dgm:presLayoutVars>
      </dgm:prSet>
      <dgm:spPr/>
    </dgm:pt>
    <dgm:pt modelId="{034F5E81-14B8-4C6C-A1FA-7AC34DC87254}" type="pres">
      <dgm:prSet presAssocID="{E9CBDCC7-9A3D-4D50-BB6F-89423499250F}" presName="ThreeNodes_3" presStyleLbl="node1" presStyleIdx="2" presStyleCnt="3" custLinFactNeighborX="-1348" custLinFactNeighborY="-1983">
        <dgm:presLayoutVars>
          <dgm:bulletEnabled val="1"/>
        </dgm:presLayoutVars>
      </dgm:prSet>
      <dgm:spPr/>
    </dgm:pt>
    <dgm:pt modelId="{4C2713AB-8B02-4D14-8ED0-B1E698A7BDA5}" type="pres">
      <dgm:prSet presAssocID="{E9CBDCC7-9A3D-4D50-BB6F-89423499250F}" presName="ThreeConn_1-2" presStyleLbl="fgAccFollowNode1" presStyleIdx="0" presStyleCnt="2">
        <dgm:presLayoutVars>
          <dgm:bulletEnabled val="1"/>
        </dgm:presLayoutVars>
      </dgm:prSet>
      <dgm:spPr/>
    </dgm:pt>
    <dgm:pt modelId="{99A15DA5-2BDB-4EA4-8261-57210F230294}" type="pres">
      <dgm:prSet presAssocID="{E9CBDCC7-9A3D-4D50-BB6F-89423499250F}" presName="ThreeConn_2-3" presStyleLbl="fgAccFollowNode1" presStyleIdx="1" presStyleCnt="2">
        <dgm:presLayoutVars>
          <dgm:bulletEnabled val="1"/>
        </dgm:presLayoutVars>
      </dgm:prSet>
      <dgm:spPr/>
    </dgm:pt>
    <dgm:pt modelId="{D29C5B3A-F29C-4E35-9EC9-78FFD7A75133}" type="pres">
      <dgm:prSet presAssocID="{E9CBDCC7-9A3D-4D50-BB6F-89423499250F}" presName="ThreeNodes_1_text" presStyleLbl="node1" presStyleIdx="2" presStyleCnt="3">
        <dgm:presLayoutVars>
          <dgm:bulletEnabled val="1"/>
        </dgm:presLayoutVars>
      </dgm:prSet>
      <dgm:spPr/>
    </dgm:pt>
    <dgm:pt modelId="{B0039B45-8602-4DED-AC1A-A1F4A0C1D543}" type="pres">
      <dgm:prSet presAssocID="{E9CBDCC7-9A3D-4D50-BB6F-89423499250F}" presName="ThreeNodes_2_text" presStyleLbl="node1" presStyleIdx="2" presStyleCnt="3">
        <dgm:presLayoutVars>
          <dgm:bulletEnabled val="1"/>
        </dgm:presLayoutVars>
      </dgm:prSet>
      <dgm:spPr/>
    </dgm:pt>
    <dgm:pt modelId="{030537C8-758A-4DE3-B225-240B74D9FF59}" type="pres">
      <dgm:prSet presAssocID="{E9CBDCC7-9A3D-4D50-BB6F-89423499250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2E9BA00-F1D3-4321-84B4-D80850E480C1}" srcId="{E9CBDCC7-9A3D-4D50-BB6F-89423499250F}" destId="{6974F1DD-521A-474A-86B3-5FF2811CC623}" srcOrd="1" destOrd="0" parTransId="{D0BAA2B4-C418-4501-AF79-370A75B55703}" sibTransId="{AFFFCC74-4FA0-4FE2-8AC4-6B5BA94F0EE9}"/>
    <dgm:cxn modelId="{B3A3DC10-01C5-4319-A6EE-0D9E123259C6}" srcId="{E9CBDCC7-9A3D-4D50-BB6F-89423499250F}" destId="{F3BE1BC0-D312-43D1-8C0C-A983DADFF514}" srcOrd="0" destOrd="0" parTransId="{2C0ACC7D-09BB-4F6E-89BB-EA9F594D8D6B}" sibTransId="{9E3300AE-6110-451E-8562-4C3E40FB1952}"/>
    <dgm:cxn modelId="{22C79415-A4A3-4654-8986-2B25F22CE30A}" type="presOf" srcId="{31BC8DDC-01EC-4F96-8817-108145A5CDD8}" destId="{030537C8-758A-4DE3-B225-240B74D9FF59}" srcOrd="1" destOrd="0" presId="urn:microsoft.com/office/officeart/2005/8/layout/vProcess5"/>
    <dgm:cxn modelId="{8AF04416-D5BD-4109-A3AA-529D0C51C2F8}" type="presOf" srcId="{31BC8DDC-01EC-4F96-8817-108145A5CDD8}" destId="{034F5E81-14B8-4C6C-A1FA-7AC34DC87254}" srcOrd="0" destOrd="0" presId="urn:microsoft.com/office/officeart/2005/8/layout/vProcess5"/>
    <dgm:cxn modelId="{951B3323-2D87-4564-8E03-65CD928E8E96}" type="presOf" srcId="{F3BE1BC0-D312-43D1-8C0C-A983DADFF514}" destId="{D29C5B3A-F29C-4E35-9EC9-78FFD7A75133}" srcOrd="1" destOrd="0" presId="urn:microsoft.com/office/officeart/2005/8/layout/vProcess5"/>
    <dgm:cxn modelId="{C86C9F67-136B-4A0B-9CBF-C686FE62DA1C}" type="presOf" srcId="{9E3300AE-6110-451E-8562-4C3E40FB1952}" destId="{4C2713AB-8B02-4D14-8ED0-B1E698A7BDA5}" srcOrd="0" destOrd="0" presId="urn:microsoft.com/office/officeart/2005/8/layout/vProcess5"/>
    <dgm:cxn modelId="{C40A1C7D-1492-4AA0-8E51-19F5067A06E0}" type="presOf" srcId="{6974F1DD-521A-474A-86B3-5FF2811CC623}" destId="{B0039B45-8602-4DED-AC1A-A1F4A0C1D543}" srcOrd="1" destOrd="0" presId="urn:microsoft.com/office/officeart/2005/8/layout/vProcess5"/>
    <dgm:cxn modelId="{E508F09E-D4C2-430C-8E8C-B2D5E9EED9F5}" type="presOf" srcId="{E9CBDCC7-9A3D-4D50-BB6F-89423499250F}" destId="{06060FF1-F76F-4FB6-B84D-3D20A36AF051}" srcOrd="0" destOrd="0" presId="urn:microsoft.com/office/officeart/2005/8/layout/vProcess5"/>
    <dgm:cxn modelId="{AAA636C1-C1B8-4772-B5C7-CB6D5A1E7836}" type="presOf" srcId="{AFFFCC74-4FA0-4FE2-8AC4-6B5BA94F0EE9}" destId="{99A15DA5-2BDB-4EA4-8261-57210F230294}" srcOrd="0" destOrd="0" presId="urn:microsoft.com/office/officeart/2005/8/layout/vProcess5"/>
    <dgm:cxn modelId="{0095DDE5-DCCF-49C4-9A18-7CD41943BF3D}" type="presOf" srcId="{F3BE1BC0-D312-43D1-8C0C-A983DADFF514}" destId="{305B6ECC-2942-483A-A1F2-2FD8B1424919}" srcOrd="0" destOrd="0" presId="urn:microsoft.com/office/officeart/2005/8/layout/vProcess5"/>
    <dgm:cxn modelId="{CAC066F8-BF89-4940-8C63-4541A567075B}" srcId="{E9CBDCC7-9A3D-4D50-BB6F-89423499250F}" destId="{31BC8DDC-01EC-4F96-8817-108145A5CDD8}" srcOrd="2" destOrd="0" parTransId="{E59AEB8D-24DF-4882-859B-5F4CF597BEE9}" sibTransId="{376040D3-26AF-40DF-9114-90ECBC7D3FC9}"/>
    <dgm:cxn modelId="{8B336DF8-844C-4093-BF8B-5EEE56412BBD}" type="presOf" srcId="{6974F1DD-521A-474A-86B3-5FF2811CC623}" destId="{5F83BA84-56A0-41FF-87CF-AD0680C0388A}" srcOrd="0" destOrd="0" presId="urn:microsoft.com/office/officeart/2005/8/layout/vProcess5"/>
    <dgm:cxn modelId="{2981BC95-03F4-4B8F-B051-295DABAAE256}" type="presParOf" srcId="{06060FF1-F76F-4FB6-B84D-3D20A36AF051}" destId="{F22D068A-2545-475F-BFD9-B07B6F353039}" srcOrd="0" destOrd="0" presId="urn:microsoft.com/office/officeart/2005/8/layout/vProcess5"/>
    <dgm:cxn modelId="{C57E7C3F-4EDD-42DA-B1E8-C4E32FE78A5C}" type="presParOf" srcId="{06060FF1-F76F-4FB6-B84D-3D20A36AF051}" destId="{305B6ECC-2942-483A-A1F2-2FD8B1424919}" srcOrd="1" destOrd="0" presId="urn:microsoft.com/office/officeart/2005/8/layout/vProcess5"/>
    <dgm:cxn modelId="{F607BF19-081A-4297-8B7B-A246828F53E9}" type="presParOf" srcId="{06060FF1-F76F-4FB6-B84D-3D20A36AF051}" destId="{5F83BA84-56A0-41FF-87CF-AD0680C0388A}" srcOrd="2" destOrd="0" presId="urn:microsoft.com/office/officeart/2005/8/layout/vProcess5"/>
    <dgm:cxn modelId="{E07B5BC4-21BC-4463-A384-DA6A190334B6}" type="presParOf" srcId="{06060FF1-F76F-4FB6-B84D-3D20A36AF051}" destId="{034F5E81-14B8-4C6C-A1FA-7AC34DC87254}" srcOrd="3" destOrd="0" presId="urn:microsoft.com/office/officeart/2005/8/layout/vProcess5"/>
    <dgm:cxn modelId="{A62B7AA7-85AF-44A9-B95F-733F52C3D25A}" type="presParOf" srcId="{06060FF1-F76F-4FB6-B84D-3D20A36AF051}" destId="{4C2713AB-8B02-4D14-8ED0-B1E698A7BDA5}" srcOrd="4" destOrd="0" presId="urn:microsoft.com/office/officeart/2005/8/layout/vProcess5"/>
    <dgm:cxn modelId="{F33DCD69-60B8-47D1-9748-3CCE2DB8C40B}" type="presParOf" srcId="{06060FF1-F76F-4FB6-B84D-3D20A36AF051}" destId="{99A15DA5-2BDB-4EA4-8261-57210F230294}" srcOrd="5" destOrd="0" presId="urn:microsoft.com/office/officeart/2005/8/layout/vProcess5"/>
    <dgm:cxn modelId="{E1E9F958-4B4D-4D63-A506-EBE0D53F8B19}" type="presParOf" srcId="{06060FF1-F76F-4FB6-B84D-3D20A36AF051}" destId="{D29C5B3A-F29C-4E35-9EC9-78FFD7A75133}" srcOrd="6" destOrd="0" presId="urn:microsoft.com/office/officeart/2005/8/layout/vProcess5"/>
    <dgm:cxn modelId="{BA7AF6E9-146F-4528-925E-44975387B1AE}" type="presParOf" srcId="{06060FF1-F76F-4FB6-B84D-3D20A36AF051}" destId="{B0039B45-8602-4DED-AC1A-A1F4A0C1D543}" srcOrd="7" destOrd="0" presId="urn:microsoft.com/office/officeart/2005/8/layout/vProcess5"/>
    <dgm:cxn modelId="{B279BF5C-5159-4C8B-88F7-544518416505}" type="presParOf" srcId="{06060FF1-F76F-4FB6-B84D-3D20A36AF051}" destId="{030537C8-758A-4DE3-B225-240B74D9FF5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A60FE8-9B56-410C-AF07-94E666FB682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06D62-F4F9-4AFE-9896-BB1F75227261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B.E (CSE)</a:t>
          </a:r>
        </a:p>
      </dgm:t>
    </dgm:pt>
    <dgm:pt modelId="{B28E5AFE-C472-4F68-BEDC-DC7AC438C9A4}" type="parTrans" cxnId="{D3F290D7-59A0-4DB8-94CB-BF854F727512}">
      <dgm:prSet/>
      <dgm:spPr/>
      <dgm:t>
        <a:bodyPr/>
        <a:lstStyle/>
        <a:p>
          <a:endParaRPr lang="en-US"/>
        </a:p>
      </dgm:t>
    </dgm:pt>
    <dgm:pt modelId="{D38F1C5F-BF60-4DF4-88BC-D1D768091F5D}" type="sibTrans" cxnId="{D3F290D7-59A0-4DB8-94CB-BF854F727512}">
      <dgm:prSet/>
      <dgm:spPr/>
      <dgm:t>
        <a:bodyPr/>
        <a:lstStyle/>
        <a:p>
          <a:endParaRPr lang="en-US"/>
        </a:p>
      </dgm:t>
    </dgm:pt>
    <dgm:pt modelId="{6F7033D1-12E9-4DA0-A730-699BC268E77D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err="1"/>
            <a:t>B.Tech</a:t>
          </a:r>
          <a:r>
            <a:rPr lang="en-US" dirty="0"/>
            <a:t> (IT)</a:t>
          </a:r>
        </a:p>
      </dgm:t>
    </dgm:pt>
    <dgm:pt modelId="{639863ED-96CD-4726-AA4A-C3B9ECFAFC1C}" type="parTrans" cxnId="{FE4999DD-A11A-4443-92CD-66EDD17AB81C}">
      <dgm:prSet/>
      <dgm:spPr/>
      <dgm:t>
        <a:bodyPr/>
        <a:lstStyle/>
        <a:p>
          <a:endParaRPr lang="en-US"/>
        </a:p>
      </dgm:t>
    </dgm:pt>
    <dgm:pt modelId="{F3FBBD31-AF10-4BE1-9A36-255B2E9A18B7}" type="sibTrans" cxnId="{FE4999DD-A11A-4443-92CD-66EDD17AB81C}">
      <dgm:prSet/>
      <dgm:spPr/>
      <dgm:t>
        <a:bodyPr/>
        <a:lstStyle/>
        <a:p>
          <a:endParaRPr lang="en-US"/>
        </a:p>
      </dgm:t>
    </dgm:pt>
    <dgm:pt modelId="{6104702F-9817-4021-9D73-EAD53BC2FECD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B.E (ECE)</a:t>
          </a:r>
        </a:p>
      </dgm:t>
    </dgm:pt>
    <dgm:pt modelId="{942834A9-2496-441D-95A7-08A23F4412A8}" type="parTrans" cxnId="{B94611EB-8B82-46C1-9A3B-6A63E6866325}">
      <dgm:prSet/>
      <dgm:spPr/>
      <dgm:t>
        <a:bodyPr/>
        <a:lstStyle/>
        <a:p>
          <a:endParaRPr lang="en-US"/>
        </a:p>
      </dgm:t>
    </dgm:pt>
    <dgm:pt modelId="{0F19839F-1BD4-490D-BD98-ED10E723AC76}" type="sibTrans" cxnId="{B94611EB-8B82-46C1-9A3B-6A63E6866325}">
      <dgm:prSet/>
      <dgm:spPr/>
      <dgm:t>
        <a:bodyPr/>
        <a:lstStyle/>
        <a:p>
          <a:endParaRPr lang="en-US"/>
        </a:p>
      </dgm:t>
    </dgm:pt>
    <dgm:pt modelId="{13A749BC-D3BA-46AC-A964-37BF3AAC974D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B.Sc (CS)</a:t>
          </a:r>
        </a:p>
      </dgm:t>
    </dgm:pt>
    <dgm:pt modelId="{90DC47E0-1606-4EC1-8768-0DF9B78392D4}" type="parTrans" cxnId="{7A2DC57E-3D59-4488-ABE1-4135D56F97BC}">
      <dgm:prSet/>
      <dgm:spPr/>
      <dgm:t>
        <a:bodyPr/>
        <a:lstStyle/>
        <a:p>
          <a:endParaRPr lang="en-US"/>
        </a:p>
      </dgm:t>
    </dgm:pt>
    <dgm:pt modelId="{C7F83432-D7D9-4FD6-B058-7CBDF648FD3D}" type="sibTrans" cxnId="{7A2DC57E-3D59-4488-ABE1-4135D56F97BC}">
      <dgm:prSet/>
      <dgm:spPr/>
      <dgm:t>
        <a:bodyPr/>
        <a:lstStyle/>
        <a:p>
          <a:endParaRPr lang="en-US"/>
        </a:p>
      </dgm:t>
    </dgm:pt>
    <dgm:pt modelId="{5B1892C8-FF90-4F34-B020-4610F77B4207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B.Sc (IT)</a:t>
          </a:r>
        </a:p>
      </dgm:t>
    </dgm:pt>
    <dgm:pt modelId="{20F1A479-C285-42A3-9E97-11F80E9AA667}" type="parTrans" cxnId="{B94307CF-1DD1-49AD-AC9D-3D74F1E7A8AB}">
      <dgm:prSet/>
      <dgm:spPr/>
      <dgm:t>
        <a:bodyPr/>
        <a:lstStyle/>
        <a:p>
          <a:endParaRPr lang="en-US"/>
        </a:p>
      </dgm:t>
    </dgm:pt>
    <dgm:pt modelId="{A9B776E7-01FD-4544-8DB0-D3CB45EFBE7A}" type="sibTrans" cxnId="{B94307CF-1DD1-49AD-AC9D-3D74F1E7A8AB}">
      <dgm:prSet/>
      <dgm:spPr/>
      <dgm:t>
        <a:bodyPr/>
        <a:lstStyle/>
        <a:p>
          <a:endParaRPr lang="en-US"/>
        </a:p>
      </dgm:t>
    </dgm:pt>
    <dgm:pt modelId="{22A3BB2B-1BF2-4BBB-84C2-864889EDEEE3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B.C.A</a:t>
          </a:r>
        </a:p>
      </dgm:t>
    </dgm:pt>
    <dgm:pt modelId="{2737DD0F-35EA-48B7-BE97-94B0067431E3}" type="parTrans" cxnId="{A2AAF41E-C03A-44C3-96FC-7DB2C8417914}">
      <dgm:prSet/>
      <dgm:spPr/>
      <dgm:t>
        <a:bodyPr/>
        <a:lstStyle/>
        <a:p>
          <a:endParaRPr lang="en-US"/>
        </a:p>
      </dgm:t>
    </dgm:pt>
    <dgm:pt modelId="{489DAFDC-C18C-467A-99BF-F2AD4FF77134}" type="sibTrans" cxnId="{A2AAF41E-C03A-44C3-96FC-7DB2C8417914}">
      <dgm:prSet/>
      <dgm:spPr/>
      <dgm:t>
        <a:bodyPr/>
        <a:lstStyle/>
        <a:p>
          <a:endParaRPr lang="en-US"/>
        </a:p>
      </dgm:t>
    </dgm:pt>
    <dgm:pt modelId="{CBBAFF0E-85DD-4FE3-946D-314AFF67828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 dirty="0"/>
            <a:t>B.Sc (</a:t>
          </a:r>
          <a:r>
            <a:rPr lang="en-US" dirty="0" err="1"/>
            <a:t>Maths</a:t>
          </a:r>
          <a:r>
            <a:rPr lang="en-US" dirty="0"/>
            <a:t>)</a:t>
          </a:r>
        </a:p>
      </dgm:t>
    </dgm:pt>
    <dgm:pt modelId="{41418084-C8C7-4355-9FF0-2AF95EE1F1E1}" type="parTrans" cxnId="{0842968B-E1B6-4287-B271-399428F65FED}">
      <dgm:prSet/>
      <dgm:spPr/>
      <dgm:t>
        <a:bodyPr/>
        <a:lstStyle/>
        <a:p>
          <a:endParaRPr lang="en-US"/>
        </a:p>
      </dgm:t>
    </dgm:pt>
    <dgm:pt modelId="{C338937E-8253-4641-942F-4E646D4C16CE}" type="sibTrans" cxnId="{0842968B-E1B6-4287-B271-399428F65FED}">
      <dgm:prSet/>
      <dgm:spPr/>
      <dgm:t>
        <a:bodyPr/>
        <a:lstStyle/>
        <a:p>
          <a:endParaRPr lang="en-US"/>
        </a:p>
      </dgm:t>
    </dgm:pt>
    <dgm:pt modelId="{408E406F-2851-47C9-9B54-9C8636CE2A9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/>
            <a:t>B</a:t>
          </a:r>
          <a:r>
            <a:rPr lang="en-US" dirty="0"/>
            <a:t>.Sc (Stat.)</a:t>
          </a:r>
        </a:p>
      </dgm:t>
    </dgm:pt>
    <dgm:pt modelId="{A66BBB50-D38A-4861-95EB-3EE18868A6C4}" type="parTrans" cxnId="{010944F6-DDCD-4155-968E-BD0493B5FBF2}">
      <dgm:prSet/>
      <dgm:spPr/>
      <dgm:t>
        <a:bodyPr/>
        <a:lstStyle/>
        <a:p>
          <a:endParaRPr lang="en-US"/>
        </a:p>
      </dgm:t>
    </dgm:pt>
    <dgm:pt modelId="{27658904-B704-40C4-89BA-E2D1FD449A9E}" type="sibTrans" cxnId="{010944F6-DDCD-4155-968E-BD0493B5FBF2}">
      <dgm:prSet/>
      <dgm:spPr/>
      <dgm:t>
        <a:bodyPr/>
        <a:lstStyle/>
        <a:p>
          <a:endParaRPr lang="en-US"/>
        </a:p>
      </dgm:t>
    </dgm:pt>
    <dgm:pt modelId="{80DF5A3B-1CB0-4B89-946B-5D0DD080CD81}" type="pres">
      <dgm:prSet presAssocID="{19A60FE8-9B56-410C-AF07-94E666FB6821}" presName="linear" presStyleCnt="0">
        <dgm:presLayoutVars>
          <dgm:animLvl val="lvl"/>
          <dgm:resizeHandles val="exact"/>
        </dgm:presLayoutVars>
      </dgm:prSet>
      <dgm:spPr/>
    </dgm:pt>
    <dgm:pt modelId="{7F2552E7-7AF1-40A8-A3EA-8FEEDBC25820}" type="pres">
      <dgm:prSet presAssocID="{31D06D62-F4F9-4AFE-9896-BB1F7522726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0FE8BB5-F680-4940-B6F2-2FA999285888}" type="pres">
      <dgm:prSet presAssocID="{D38F1C5F-BF60-4DF4-88BC-D1D768091F5D}" presName="spacer" presStyleCnt="0"/>
      <dgm:spPr/>
    </dgm:pt>
    <dgm:pt modelId="{048CF9F2-79B7-4504-8572-FA55B09FDD21}" type="pres">
      <dgm:prSet presAssocID="{6F7033D1-12E9-4DA0-A730-699BC268E77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6EBDEAB-06A7-4316-86FC-D73BA4A85A99}" type="pres">
      <dgm:prSet presAssocID="{F3FBBD31-AF10-4BE1-9A36-255B2E9A18B7}" presName="spacer" presStyleCnt="0"/>
      <dgm:spPr/>
    </dgm:pt>
    <dgm:pt modelId="{5B5B5CAC-69CD-42E3-96B1-E627113B9707}" type="pres">
      <dgm:prSet presAssocID="{6104702F-9817-4021-9D73-EAD53BC2FECD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C835247-B251-4C60-82B6-8C7792B0CA3A}" type="pres">
      <dgm:prSet presAssocID="{0F19839F-1BD4-490D-BD98-ED10E723AC76}" presName="spacer" presStyleCnt="0"/>
      <dgm:spPr/>
    </dgm:pt>
    <dgm:pt modelId="{BDA929B4-538B-4752-9154-1B3339163452}" type="pres">
      <dgm:prSet presAssocID="{13A749BC-D3BA-46AC-A964-37BF3AAC974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9D0C2D4-BC0D-4E03-8888-92B09842AC90}" type="pres">
      <dgm:prSet presAssocID="{C7F83432-D7D9-4FD6-B058-7CBDF648FD3D}" presName="spacer" presStyleCnt="0"/>
      <dgm:spPr/>
    </dgm:pt>
    <dgm:pt modelId="{C485EA8B-0FBA-43BB-820B-CE2EF0F4345C}" type="pres">
      <dgm:prSet presAssocID="{5B1892C8-FF90-4F34-B020-4610F77B420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2058159-9C6D-4F38-9404-18F78C99C598}" type="pres">
      <dgm:prSet presAssocID="{A9B776E7-01FD-4544-8DB0-D3CB45EFBE7A}" presName="spacer" presStyleCnt="0"/>
      <dgm:spPr/>
    </dgm:pt>
    <dgm:pt modelId="{64DA85F6-193E-4C03-BEB8-E5D591C63A4D}" type="pres">
      <dgm:prSet presAssocID="{22A3BB2B-1BF2-4BBB-84C2-864889EDEEE3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31DFE28-1549-42C6-B81A-7C232DD93469}" type="pres">
      <dgm:prSet presAssocID="{489DAFDC-C18C-467A-99BF-F2AD4FF77134}" presName="spacer" presStyleCnt="0"/>
      <dgm:spPr/>
    </dgm:pt>
    <dgm:pt modelId="{7B227951-9C3B-4621-865E-147B1FBCA77B}" type="pres">
      <dgm:prSet presAssocID="{CBBAFF0E-85DD-4FE3-946D-314AFF67828C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552AEA8-0F51-43B5-888D-2DD7BE7ABDF1}" type="pres">
      <dgm:prSet presAssocID="{C338937E-8253-4641-942F-4E646D4C16CE}" presName="spacer" presStyleCnt="0"/>
      <dgm:spPr/>
    </dgm:pt>
    <dgm:pt modelId="{71E12E33-9BF2-4F17-9C7E-08E35B4293F5}" type="pres">
      <dgm:prSet presAssocID="{408E406F-2851-47C9-9B54-9C8636CE2A95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723340D-CCC5-4715-8A37-0E9398CA29B3}" type="presOf" srcId="{31D06D62-F4F9-4AFE-9896-BB1F75227261}" destId="{7F2552E7-7AF1-40A8-A3EA-8FEEDBC25820}" srcOrd="0" destOrd="0" presId="urn:microsoft.com/office/officeart/2005/8/layout/vList2"/>
    <dgm:cxn modelId="{D2AD5619-884E-4416-8B05-AFD7E15EB6B3}" type="presOf" srcId="{22A3BB2B-1BF2-4BBB-84C2-864889EDEEE3}" destId="{64DA85F6-193E-4C03-BEB8-E5D591C63A4D}" srcOrd="0" destOrd="0" presId="urn:microsoft.com/office/officeart/2005/8/layout/vList2"/>
    <dgm:cxn modelId="{A2AAF41E-C03A-44C3-96FC-7DB2C8417914}" srcId="{19A60FE8-9B56-410C-AF07-94E666FB6821}" destId="{22A3BB2B-1BF2-4BBB-84C2-864889EDEEE3}" srcOrd="5" destOrd="0" parTransId="{2737DD0F-35EA-48B7-BE97-94B0067431E3}" sibTransId="{489DAFDC-C18C-467A-99BF-F2AD4FF77134}"/>
    <dgm:cxn modelId="{0739D422-31A4-4143-8B80-523BDA903CFC}" type="presOf" srcId="{19A60FE8-9B56-410C-AF07-94E666FB6821}" destId="{80DF5A3B-1CB0-4B89-946B-5D0DD080CD81}" srcOrd="0" destOrd="0" presId="urn:microsoft.com/office/officeart/2005/8/layout/vList2"/>
    <dgm:cxn modelId="{5DC2B726-26AD-4119-85CD-4BF1205082E6}" type="presOf" srcId="{13A749BC-D3BA-46AC-A964-37BF3AAC974D}" destId="{BDA929B4-538B-4752-9154-1B3339163452}" srcOrd="0" destOrd="0" presId="urn:microsoft.com/office/officeart/2005/8/layout/vList2"/>
    <dgm:cxn modelId="{E8BA4F31-386D-4EC6-9A9F-4D870BAC1B2E}" type="presOf" srcId="{6104702F-9817-4021-9D73-EAD53BC2FECD}" destId="{5B5B5CAC-69CD-42E3-96B1-E627113B9707}" srcOrd="0" destOrd="0" presId="urn:microsoft.com/office/officeart/2005/8/layout/vList2"/>
    <dgm:cxn modelId="{30EF7E65-9EE2-49C7-BB34-756CCDDF9274}" type="presOf" srcId="{6F7033D1-12E9-4DA0-A730-699BC268E77D}" destId="{048CF9F2-79B7-4504-8572-FA55B09FDD21}" srcOrd="0" destOrd="0" presId="urn:microsoft.com/office/officeart/2005/8/layout/vList2"/>
    <dgm:cxn modelId="{E4063375-E233-426F-8EBB-99A7C9030BA7}" type="presOf" srcId="{5B1892C8-FF90-4F34-B020-4610F77B4207}" destId="{C485EA8B-0FBA-43BB-820B-CE2EF0F4345C}" srcOrd="0" destOrd="0" presId="urn:microsoft.com/office/officeart/2005/8/layout/vList2"/>
    <dgm:cxn modelId="{7A2DC57E-3D59-4488-ABE1-4135D56F97BC}" srcId="{19A60FE8-9B56-410C-AF07-94E666FB6821}" destId="{13A749BC-D3BA-46AC-A964-37BF3AAC974D}" srcOrd="3" destOrd="0" parTransId="{90DC47E0-1606-4EC1-8768-0DF9B78392D4}" sibTransId="{C7F83432-D7D9-4FD6-B058-7CBDF648FD3D}"/>
    <dgm:cxn modelId="{0842968B-E1B6-4287-B271-399428F65FED}" srcId="{19A60FE8-9B56-410C-AF07-94E666FB6821}" destId="{CBBAFF0E-85DD-4FE3-946D-314AFF67828C}" srcOrd="6" destOrd="0" parTransId="{41418084-C8C7-4355-9FF0-2AF95EE1F1E1}" sibTransId="{C338937E-8253-4641-942F-4E646D4C16CE}"/>
    <dgm:cxn modelId="{B11A72C1-FD4A-42D1-9A0E-FC23063942CA}" type="presOf" srcId="{408E406F-2851-47C9-9B54-9C8636CE2A95}" destId="{71E12E33-9BF2-4F17-9C7E-08E35B4293F5}" srcOrd="0" destOrd="0" presId="urn:microsoft.com/office/officeart/2005/8/layout/vList2"/>
    <dgm:cxn modelId="{B94307CF-1DD1-49AD-AC9D-3D74F1E7A8AB}" srcId="{19A60FE8-9B56-410C-AF07-94E666FB6821}" destId="{5B1892C8-FF90-4F34-B020-4610F77B4207}" srcOrd="4" destOrd="0" parTransId="{20F1A479-C285-42A3-9E97-11F80E9AA667}" sibTransId="{A9B776E7-01FD-4544-8DB0-D3CB45EFBE7A}"/>
    <dgm:cxn modelId="{EA65D5D5-9A6D-4D40-B68D-CB4A437A3D4B}" type="presOf" srcId="{CBBAFF0E-85DD-4FE3-946D-314AFF67828C}" destId="{7B227951-9C3B-4621-865E-147B1FBCA77B}" srcOrd="0" destOrd="0" presId="urn:microsoft.com/office/officeart/2005/8/layout/vList2"/>
    <dgm:cxn modelId="{D3F290D7-59A0-4DB8-94CB-BF854F727512}" srcId="{19A60FE8-9B56-410C-AF07-94E666FB6821}" destId="{31D06D62-F4F9-4AFE-9896-BB1F75227261}" srcOrd="0" destOrd="0" parTransId="{B28E5AFE-C472-4F68-BEDC-DC7AC438C9A4}" sibTransId="{D38F1C5F-BF60-4DF4-88BC-D1D768091F5D}"/>
    <dgm:cxn modelId="{FE4999DD-A11A-4443-92CD-66EDD17AB81C}" srcId="{19A60FE8-9B56-410C-AF07-94E666FB6821}" destId="{6F7033D1-12E9-4DA0-A730-699BC268E77D}" srcOrd="1" destOrd="0" parTransId="{639863ED-96CD-4726-AA4A-C3B9ECFAFC1C}" sibTransId="{F3FBBD31-AF10-4BE1-9A36-255B2E9A18B7}"/>
    <dgm:cxn modelId="{B94611EB-8B82-46C1-9A3B-6A63E6866325}" srcId="{19A60FE8-9B56-410C-AF07-94E666FB6821}" destId="{6104702F-9817-4021-9D73-EAD53BC2FECD}" srcOrd="2" destOrd="0" parTransId="{942834A9-2496-441D-95A7-08A23F4412A8}" sibTransId="{0F19839F-1BD4-490D-BD98-ED10E723AC76}"/>
    <dgm:cxn modelId="{010944F6-DDCD-4155-968E-BD0493B5FBF2}" srcId="{19A60FE8-9B56-410C-AF07-94E666FB6821}" destId="{408E406F-2851-47C9-9B54-9C8636CE2A95}" srcOrd="7" destOrd="0" parTransId="{A66BBB50-D38A-4861-95EB-3EE18868A6C4}" sibTransId="{27658904-B704-40C4-89BA-E2D1FD449A9E}"/>
    <dgm:cxn modelId="{46285020-F06D-4AB0-8E9A-C74672809055}" type="presParOf" srcId="{80DF5A3B-1CB0-4B89-946B-5D0DD080CD81}" destId="{7F2552E7-7AF1-40A8-A3EA-8FEEDBC25820}" srcOrd="0" destOrd="0" presId="urn:microsoft.com/office/officeart/2005/8/layout/vList2"/>
    <dgm:cxn modelId="{49876468-43B5-4474-91C5-1B2E6D95BEB2}" type="presParOf" srcId="{80DF5A3B-1CB0-4B89-946B-5D0DD080CD81}" destId="{50FE8BB5-F680-4940-B6F2-2FA999285888}" srcOrd="1" destOrd="0" presId="urn:microsoft.com/office/officeart/2005/8/layout/vList2"/>
    <dgm:cxn modelId="{A6B32ED9-9CF9-4613-8C09-0A2F93D2B155}" type="presParOf" srcId="{80DF5A3B-1CB0-4B89-946B-5D0DD080CD81}" destId="{048CF9F2-79B7-4504-8572-FA55B09FDD21}" srcOrd="2" destOrd="0" presId="urn:microsoft.com/office/officeart/2005/8/layout/vList2"/>
    <dgm:cxn modelId="{82AE36D4-7A6A-4A0A-A59E-7BB0BF1DF152}" type="presParOf" srcId="{80DF5A3B-1CB0-4B89-946B-5D0DD080CD81}" destId="{B6EBDEAB-06A7-4316-86FC-D73BA4A85A99}" srcOrd="3" destOrd="0" presId="urn:microsoft.com/office/officeart/2005/8/layout/vList2"/>
    <dgm:cxn modelId="{BA353EDB-6998-42EE-AEA6-1EC0C387378B}" type="presParOf" srcId="{80DF5A3B-1CB0-4B89-946B-5D0DD080CD81}" destId="{5B5B5CAC-69CD-42E3-96B1-E627113B9707}" srcOrd="4" destOrd="0" presId="urn:microsoft.com/office/officeart/2005/8/layout/vList2"/>
    <dgm:cxn modelId="{E253E9BB-EBA8-43CD-B461-6F00F092404F}" type="presParOf" srcId="{80DF5A3B-1CB0-4B89-946B-5D0DD080CD81}" destId="{DC835247-B251-4C60-82B6-8C7792B0CA3A}" srcOrd="5" destOrd="0" presId="urn:microsoft.com/office/officeart/2005/8/layout/vList2"/>
    <dgm:cxn modelId="{C42F97C6-5576-403B-998E-AAA4C87E4DE9}" type="presParOf" srcId="{80DF5A3B-1CB0-4B89-946B-5D0DD080CD81}" destId="{BDA929B4-538B-4752-9154-1B3339163452}" srcOrd="6" destOrd="0" presId="urn:microsoft.com/office/officeart/2005/8/layout/vList2"/>
    <dgm:cxn modelId="{85E2A390-0D05-4EDF-9C82-231B842B0D0F}" type="presParOf" srcId="{80DF5A3B-1CB0-4B89-946B-5D0DD080CD81}" destId="{D9D0C2D4-BC0D-4E03-8888-92B09842AC90}" srcOrd="7" destOrd="0" presId="urn:microsoft.com/office/officeart/2005/8/layout/vList2"/>
    <dgm:cxn modelId="{D5D85D8E-E6DB-4897-A822-5F6A9A927F9E}" type="presParOf" srcId="{80DF5A3B-1CB0-4B89-946B-5D0DD080CD81}" destId="{C485EA8B-0FBA-43BB-820B-CE2EF0F4345C}" srcOrd="8" destOrd="0" presId="urn:microsoft.com/office/officeart/2005/8/layout/vList2"/>
    <dgm:cxn modelId="{782A4218-EB12-46E0-9808-7B862B5009AC}" type="presParOf" srcId="{80DF5A3B-1CB0-4B89-946B-5D0DD080CD81}" destId="{72058159-9C6D-4F38-9404-18F78C99C598}" srcOrd="9" destOrd="0" presId="urn:microsoft.com/office/officeart/2005/8/layout/vList2"/>
    <dgm:cxn modelId="{F7DBE1F9-47EA-4398-AF85-F490FD884DB3}" type="presParOf" srcId="{80DF5A3B-1CB0-4B89-946B-5D0DD080CD81}" destId="{64DA85F6-193E-4C03-BEB8-E5D591C63A4D}" srcOrd="10" destOrd="0" presId="urn:microsoft.com/office/officeart/2005/8/layout/vList2"/>
    <dgm:cxn modelId="{15F59A82-7880-4BFE-836C-4159F50AB8A5}" type="presParOf" srcId="{80DF5A3B-1CB0-4B89-946B-5D0DD080CD81}" destId="{E31DFE28-1549-42C6-B81A-7C232DD93469}" srcOrd="11" destOrd="0" presId="urn:microsoft.com/office/officeart/2005/8/layout/vList2"/>
    <dgm:cxn modelId="{F455AFF5-6F11-445E-B3DC-BC7D75D2B72F}" type="presParOf" srcId="{80DF5A3B-1CB0-4B89-946B-5D0DD080CD81}" destId="{7B227951-9C3B-4621-865E-147B1FBCA77B}" srcOrd="12" destOrd="0" presId="urn:microsoft.com/office/officeart/2005/8/layout/vList2"/>
    <dgm:cxn modelId="{7BB3DD7F-D743-4DE8-B3E0-64D6F407B9EA}" type="presParOf" srcId="{80DF5A3B-1CB0-4B89-946B-5D0DD080CD81}" destId="{F552AEA8-0F51-43B5-888D-2DD7BE7ABDF1}" srcOrd="13" destOrd="0" presId="urn:microsoft.com/office/officeart/2005/8/layout/vList2"/>
    <dgm:cxn modelId="{A709869A-DEE4-4862-9032-1400763D81BA}" type="presParOf" srcId="{80DF5A3B-1CB0-4B89-946B-5D0DD080CD81}" destId="{71E12E33-9BF2-4F17-9C7E-08E35B4293F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67A051-CB7C-4BD4-9257-768F57604E0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A015E1-2366-482A-A992-94306C3222CB}">
      <dgm:prSet/>
      <dgm:spPr/>
      <dgm:t>
        <a:bodyPr/>
        <a:lstStyle/>
        <a:p>
          <a:r>
            <a:rPr lang="en-US" b="1" dirty="0"/>
            <a:t>Software </a:t>
          </a:r>
          <a:endParaRPr lang="en-US" dirty="0"/>
        </a:p>
      </dgm:t>
    </dgm:pt>
    <dgm:pt modelId="{D1A27DE3-1B9F-4889-8FA2-E12BBA9AAE14}" type="parTrans" cxnId="{411B9D89-253C-4808-BA7C-00A7735113A1}">
      <dgm:prSet/>
      <dgm:spPr/>
      <dgm:t>
        <a:bodyPr/>
        <a:lstStyle/>
        <a:p>
          <a:endParaRPr lang="en-US"/>
        </a:p>
      </dgm:t>
    </dgm:pt>
    <dgm:pt modelId="{DB426BAF-78E5-4216-9FD9-CBE87753544C}" type="sibTrans" cxnId="{411B9D89-253C-4808-BA7C-00A7735113A1}">
      <dgm:prSet/>
      <dgm:spPr/>
      <dgm:t>
        <a:bodyPr/>
        <a:lstStyle/>
        <a:p>
          <a:endParaRPr lang="en-US"/>
        </a:p>
      </dgm:t>
    </dgm:pt>
    <dgm:pt modelId="{9AA66DF1-BEC0-43D5-AF99-EFDC30EE47E2}">
      <dgm:prSet/>
      <dgm:spPr/>
      <dgm:t>
        <a:bodyPr/>
        <a:lstStyle/>
        <a:p>
          <a:r>
            <a:rPr lang="en-US" b="1" dirty="0"/>
            <a:t>Automation</a:t>
          </a:r>
          <a:endParaRPr lang="en-US" dirty="0"/>
        </a:p>
      </dgm:t>
    </dgm:pt>
    <dgm:pt modelId="{A5839E19-6D55-4DF4-8C0B-4F905AD96EF0}" type="parTrans" cxnId="{F90D9B80-A6AB-4209-B264-745BEB5D238F}">
      <dgm:prSet/>
      <dgm:spPr/>
      <dgm:t>
        <a:bodyPr/>
        <a:lstStyle/>
        <a:p>
          <a:endParaRPr lang="en-US"/>
        </a:p>
      </dgm:t>
    </dgm:pt>
    <dgm:pt modelId="{301880BE-D962-4B79-928A-C5505D0E5894}" type="sibTrans" cxnId="{F90D9B80-A6AB-4209-B264-745BEB5D238F}">
      <dgm:prSet/>
      <dgm:spPr/>
      <dgm:t>
        <a:bodyPr/>
        <a:lstStyle/>
        <a:p>
          <a:endParaRPr lang="en-US"/>
        </a:p>
      </dgm:t>
    </dgm:pt>
    <dgm:pt modelId="{6581B233-13EB-410A-8E35-5B361DEB8062}">
      <dgm:prSet/>
      <dgm:spPr/>
      <dgm:t>
        <a:bodyPr/>
        <a:lstStyle/>
        <a:p>
          <a:r>
            <a:rPr lang="en-US" b="1" dirty="0"/>
            <a:t>Data Analytics</a:t>
          </a:r>
          <a:endParaRPr lang="en-US" dirty="0"/>
        </a:p>
      </dgm:t>
    </dgm:pt>
    <dgm:pt modelId="{96122F51-A7BE-4B0E-ABC7-0F14A0772C3C}" type="parTrans" cxnId="{E4447915-9B25-4E0F-B509-2C363B99A806}">
      <dgm:prSet/>
      <dgm:spPr/>
      <dgm:t>
        <a:bodyPr/>
        <a:lstStyle/>
        <a:p>
          <a:endParaRPr lang="en-US"/>
        </a:p>
      </dgm:t>
    </dgm:pt>
    <dgm:pt modelId="{D5D3B7B5-F5B8-4AD6-B1A8-B944572AF2EE}" type="sibTrans" cxnId="{E4447915-9B25-4E0F-B509-2C363B99A806}">
      <dgm:prSet/>
      <dgm:spPr/>
      <dgm:t>
        <a:bodyPr/>
        <a:lstStyle/>
        <a:p>
          <a:endParaRPr lang="en-US"/>
        </a:p>
      </dgm:t>
    </dgm:pt>
    <dgm:pt modelId="{40909013-AFBD-4FF6-95B1-475B4702A4BE}">
      <dgm:prSet/>
      <dgm:spPr/>
      <dgm:t>
        <a:bodyPr/>
        <a:lstStyle/>
        <a:p>
          <a:r>
            <a:rPr lang="en-US" b="1" dirty="0"/>
            <a:t>Machine learning, AI</a:t>
          </a:r>
          <a:endParaRPr lang="en-US" dirty="0"/>
        </a:p>
      </dgm:t>
    </dgm:pt>
    <dgm:pt modelId="{516823FD-1A16-48FF-A92E-72F35A5278A0}" type="parTrans" cxnId="{D060D789-2919-45EE-9052-24832DFE1C49}">
      <dgm:prSet/>
      <dgm:spPr/>
      <dgm:t>
        <a:bodyPr/>
        <a:lstStyle/>
        <a:p>
          <a:endParaRPr lang="en-US"/>
        </a:p>
      </dgm:t>
    </dgm:pt>
    <dgm:pt modelId="{FCBFD999-52BC-48BE-8707-8CECD9D5DD8E}" type="sibTrans" cxnId="{D060D789-2919-45EE-9052-24832DFE1C49}">
      <dgm:prSet/>
      <dgm:spPr/>
      <dgm:t>
        <a:bodyPr/>
        <a:lstStyle/>
        <a:p>
          <a:endParaRPr lang="en-US"/>
        </a:p>
      </dgm:t>
    </dgm:pt>
    <dgm:pt modelId="{7910E6E2-41B7-42AB-AFC8-A78D6344E278}">
      <dgm:prSet/>
      <dgm:spPr/>
      <dgm:t>
        <a:bodyPr/>
        <a:lstStyle/>
        <a:p>
          <a:r>
            <a:rPr lang="en-US" b="1" dirty="0"/>
            <a:t>Media, Graphics</a:t>
          </a:r>
          <a:endParaRPr lang="en-US" dirty="0"/>
        </a:p>
      </dgm:t>
    </dgm:pt>
    <dgm:pt modelId="{FE93AC55-B35D-43CA-A7EC-37DAC959217B}" type="parTrans" cxnId="{F003897B-81A5-44F8-A399-E7220C2294EA}">
      <dgm:prSet/>
      <dgm:spPr/>
      <dgm:t>
        <a:bodyPr/>
        <a:lstStyle/>
        <a:p>
          <a:endParaRPr lang="en-US"/>
        </a:p>
      </dgm:t>
    </dgm:pt>
    <dgm:pt modelId="{CEE91AEC-9668-4D3C-BCA5-6E0FA945B552}" type="sibTrans" cxnId="{F003897B-81A5-44F8-A399-E7220C2294EA}">
      <dgm:prSet/>
      <dgm:spPr/>
      <dgm:t>
        <a:bodyPr/>
        <a:lstStyle/>
        <a:p>
          <a:endParaRPr lang="en-US"/>
        </a:p>
      </dgm:t>
    </dgm:pt>
    <dgm:pt modelId="{2D77F48B-1127-4D8A-BB06-00516E98CF77}">
      <dgm:prSet/>
      <dgm:spPr/>
      <dgm:t>
        <a:bodyPr/>
        <a:lstStyle/>
        <a:p>
          <a:r>
            <a:rPr lang="en-US" b="1" dirty="0"/>
            <a:t>Robotics </a:t>
          </a:r>
          <a:endParaRPr lang="en-US" dirty="0"/>
        </a:p>
      </dgm:t>
    </dgm:pt>
    <dgm:pt modelId="{2FC28E39-BDCC-4980-9E8C-C75442053166}" type="parTrans" cxnId="{D7771951-D299-4F28-B9A5-B57DA1AAEA5B}">
      <dgm:prSet/>
      <dgm:spPr/>
      <dgm:t>
        <a:bodyPr/>
        <a:lstStyle/>
        <a:p>
          <a:endParaRPr lang="en-US"/>
        </a:p>
      </dgm:t>
    </dgm:pt>
    <dgm:pt modelId="{DCDC548D-AB93-47F3-92AA-B9F69B7F9332}" type="sibTrans" cxnId="{D7771951-D299-4F28-B9A5-B57DA1AAEA5B}">
      <dgm:prSet/>
      <dgm:spPr/>
      <dgm:t>
        <a:bodyPr/>
        <a:lstStyle/>
        <a:p>
          <a:endParaRPr lang="en-US"/>
        </a:p>
      </dgm:t>
    </dgm:pt>
    <dgm:pt modelId="{062326B4-854D-47EE-9332-C70F238B7A5B}" type="pres">
      <dgm:prSet presAssocID="{6767A051-CB7C-4BD4-9257-768F57604E04}" presName="diagram" presStyleCnt="0">
        <dgm:presLayoutVars>
          <dgm:dir/>
          <dgm:resizeHandles val="exact"/>
        </dgm:presLayoutVars>
      </dgm:prSet>
      <dgm:spPr/>
    </dgm:pt>
    <dgm:pt modelId="{E7213BAD-71C6-4F41-9EF3-35621B5972DF}" type="pres">
      <dgm:prSet presAssocID="{1AA015E1-2366-482A-A992-94306C3222CB}" presName="node" presStyleLbl="node1" presStyleIdx="0" presStyleCnt="6">
        <dgm:presLayoutVars>
          <dgm:bulletEnabled val="1"/>
        </dgm:presLayoutVars>
      </dgm:prSet>
      <dgm:spPr/>
    </dgm:pt>
    <dgm:pt modelId="{1B14308C-817B-44D3-AEA5-0F3E0595F442}" type="pres">
      <dgm:prSet presAssocID="{DB426BAF-78E5-4216-9FD9-CBE87753544C}" presName="sibTrans" presStyleCnt="0"/>
      <dgm:spPr/>
    </dgm:pt>
    <dgm:pt modelId="{E908CC52-DAFA-4B9B-B640-9C1D53B01A68}" type="pres">
      <dgm:prSet presAssocID="{9AA66DF1-BEC0-43D5-AF99-EFDC30EE47E2}" presName="node" presStyleLbl="node1" presStyleIdx="1" presStyleCnt="6">
        <dgm:presLayoutVars>
          <dgm:bulletEnabled val="1"/>
        </dgm:presLayoutVars>
      </dgm:prSet>
      <dgm:spPr/>
    </dgm:pt>
    <dgm:pt modelId="{54392DA4-368A-4405-BA96-C2D5CFAD05DF}" type="pres">
      <dgm:prSet presAssocID="{301880BE-D962-4B79-928A-C5505D0E5894}" presName="sibTrans" presStyleCnt="0"/>
      <dgm:spPr/>
    </dgm:pt>
    <dgm:pt modelId="{79059FAA-AC4A-4636-8456-C6317282F5E9}" type="pres">
      <dgm:prSet presAssocID="{6581B233-13EB-410A-8E35-5B361DEB8062}" presName="node" presStyleLbl="node1" presStyleIdx="2" presStyleCnt="6">
        <dgm:presLayoutVars>
          <dgm:bulletEnabled val="1"/>
        </dgm:presLayoutVars>
      </dgm:prSet>
      <dgm:spPr/>
    </dgm:pt>
    <dgm:pt modelId="{DCA93EDF-1589-4D08-A6E5-B3DD78B53387}" type="pres">
      <dgm:prSet presAssocID="{D5D3B7B5-F5B8-4AD6-B1A8-B944572AF2EE}" presName="sibTrans" presStyleCnt="0"/>
      <dgm:spPr/>
    </dgm:pt>
    <dgm:pt modelId="{1F3D4F03-E6A9-4E4A-9D1E-483E016F6DB0}" type="pres">
      <dgm:prSet presAssocID="{40909013-AFBD-4FF6-95B1-475B4702A4BE}" presName="node" presStyleLbl="node1" presStyleIdx="3" presStyleCnt="6">
        <dgm:presLayoutVars>
          <dgm:bulletEnabled val="1"/>
        </dgm:presLayoutVars>
      </dgm:prSet>
      <dgm:spPr/>
    </dgm:pt>
    <dgm:pt modelId="{41399719-FDD7-4571-AF6A-498282718A76}" type="pres">
      <dgm:prSet presAssocID="{FCBFD999-52BC-48BE-8707-8CECD9D5DD8E}" presName="sibTrans" presStyleCnt="0"/>
      <dgm:spPr/>
    </dgm:pt>
    <dgm:pt modelId="{0D41B80A-CAFC-4E59-82F2-009E0613E82D}" type="pres">
      <dgm:prSet presAssocID="{7910E6E2-41B7-42AB-AFC8-A78D6344E278}" presName="node" presStyleLbl="node1" presStyleIdx="4" presStyleCnt="6">
        <dgm:presLayoutVars>
          <dgm:bulletEnabled val="1"/>
        </dgm:presLayoutVars>
      </dgm:prSet>
      <dgm:spPr/>
    </dgm:pt>
    <dgm:pt modelId="{5D1DB483-2EEE-4EF4-A156-74192C2F8FDE}" type="pres">
      <dgm:prSet presAssocID="{CEE91AEC-9668-4D3C-BCA5-6E0FA945B552}" presName="sibTrans" presStyleCnt="0"/>
      <dgm:spPr/>
    </dgm:pt>
    <dgm:pt modelId="{4476FC10-A2C5-4A32-9AFC-4D571202CC71}" type="pres">
      <dgm:prSet presAssocID="{2D77F48B-1127-4D8A-BB06-00516E98CF77}" presName="node" presStyleLbl="node1" presStyleIdx="5" presStyleCnt="6">
        <dgm:presLayoutVars>
          <dgm:bulletEnabled val="1"/>
        </dgm:presLayoutVars>
      </dgm:prSet>
      <dgm:spPr/>
    </dgm:pt>
  </dgm:ptLst>
  <dgm:cxnLst>
    <dgm:cxn modelId="{E4447915-9B25-4E0F-B509-2C363B99A806}" srcId="{6767A051-CB7C-4BD4-9257-768F57604E04}" destId="{6581B233-13EB-410A-8E35-5B361DEB8062}" srcOrd="2" destOrd="0" parTransId="{96122F51-A7BE-4B0E-ABC7-0F14A0772C3C}" sibTransId="{D5D3B7B5-F5B8-4AD6-B1A8-B944572AF2EE}"/>
    <dgm:cxn modelId="{D3D4C11C-26D9-444E-9E1D-C830CF2FF5AD}" type="presOf" srcId="{6581B233-13EB-410A-8E35-5B361DEB8062}" destId="{79059FAA-AC4A-4636-8456-C6317282F5E9}" srcOrd="0" destOrd="0" presId="urn:microsoft.com/office/officeart/2005/8/layout/default"/>
    <dgm:cxn modelId="{D7771951-D299-4F28-B9A5-B57DA1AAEA5B}" srcId="{6767A051-CB7C-4BD4-9257-768F57604E04}" destId="{2D77F48B-1127-4D8A-BB06-00516E98CF77}" srcOrd="5" destOrd="0" parTransId="{2FC28E39-BDCC-4980-9E8C-C75442053166}" sibTransId="{DCDC548D-AB93-47F3-92AA-B9F69B7F9332}"/>
    <dgm:cxn modelId="{F003897B-81A5-44F8-A399-E7220C2294EA}" srcId="{6767A051-CB7C-4BD4-9257-768F57604E04}" destId="{7910E6E2-41B7-42AB-AFC8-A78D6344E278}" srcOrd="4" destOrd="0" parTransId="{FE93AC55-B35D-43CA-A7EC-37DAC959217B}" sibTransId="{CEE91AEC-9668-4D3C-BCA5-6E0FA945B552}"/>
    <dgm:cxn modelId="{F90D9B80-A6AB-4209-B264-745BEB5D238F}" srcId="{6767A051-CB7C-4BD4-9257-768F57604E04}" destId="{9AA66DF1-BEC0-43D5-AF99-EFDC30EE47E2}" srcOrd="1" destOrd="0" parTransId="{A5839E19-6D55-4DF4-8C0B-4F905AD96EF0}" sibTransId="{301880BE-D962-4B79-928A-C5505D0E5894}"/>
    <dgm:cxn modelId="{A54BD186-1038-483E-88F6-97BA5CCB14BB}" type="presOf" srcId="{1AA015E1-2366-482A-A992-94306C3222CB}" destId="{E7213BAD-71C6-4F41-9EF3-35621B5972DF}" srcOrd="0" destOrd="0" presId="urn:microsoft.com/office/officeart/2005/8/layout/default"/>
    <dgm:cxn modelId="{411B9D89-253C-4808-BA7C-00A7735113A1}" srcId="{6767A051-CB7C-4BD4-9257-768F57604E04}" destId="{1AA015E1-2366-482A-A992-94306C3222CB}" srcOrd="0" destOrd="0" parTransId="{D1A27DE3-1B9F-4889-8FA2-E12BBA9AAE14}" sibTransId="{DB426BAF-78E5-4216-9FD9-CBE87753544C}"/>
    <dgm:cxn modelId="{D060D789-2919-45EE-9052-24832DFE1C49}" srcId="{6767A051-CB7C-4BD4-9257-768F57604E04}" destId="{40909013-AFBD-4FF6-95B1-475B4702A4BE}" srcOrd="3" destOrd="0" parTransId="{516823FD-1A16-48FF-A92E-72F35A5278A0}" sibTransId="{FCBFD999-52BC-48BE-8707-8CECD9D5DD8E}"/>
    <dgm:cxn modelId="{305235B2-6F67-4CB4-98AB-C1E08C695C3F}" type="presOf" srcId="{7910E6E2-41B7-42AB-AFC8-A78D6344E278}" destId="{0D41B80A-CAFC-4E59-82F2-009E0613E82D}" srcOrd="0" destOrd="0" presId="urn:microsoft.com/office/officeart/2005/8/layout/default"/>
    <dgm:cxn modelId="{98E11DBE-B903-4992-92D7-2BF6107179CB}" type="presOf" srcId="{40909013-AFBD-4FF6-95B1-475B4702A4BE}" destId="{1F3D4F03-E6A9-4E4A-9D1E-483E016F6DB0}" srcOrd="0" destOrd="0" presId="urn:microsoft.com/office/officeart/2005/8/layout/default"/>
    <dgm:cxn modelId="{89C6B1D2-3DE2-477F-8CBE-4BA82EED447A}" type="presOf" srcId="{9AA66DF1-BEC0-43D5-AF99-EFDC30EE47E2}" destId="{E908CC52-DAFA-4B9B-B640-9C1D53B01A68}" srcOrd="0" destOrd="0" presId="urn:microsoft.com/office/officeart/2005/8/layout/default"/>
    <dgm:cxn modelId="{D51EE0F2-0CEF-40F2-9B89-944FF44EAC53}" type="presOf" srcId="{2D77F48B-1127-4D8A-BB06-00516E98CF77}" destId="{4476FC10-A2C5-4A32-9AFC-4D571202CC71}" srcOrd="0" destOrd="0" presId="urn:microsoft.com/office/officeart/2005/8/layout/default"/>
    <dgm:cxn modelId="{55247CF9-6832-4C48-A203-64AFAC61763B}" type="presOf" srcId="{6767A051-CB7C-4BD4-9257-768F57604E04}" destId="{062326B4-854D-47EE-9332-C70F238B7A5B}" srcOrd="0" destOrd="0" presId="urn:microsoft.com/office/officeart/2005/8/layout/default"/>
    <dgm:cxn modelId="{41720C5F-17D8-4D4B-8194-3BFAFA6C6D20}" type="presParOf" srcId="{062326B4-854D-47EE-9332-C70F238B7A5B}" destId="{E7213BAD-71C6-4F41-9EF3-35621B5972DF}" srcOrd="0" destOrd="0" presId="urn:microsoft.com/office/officeart/2005/8/layout/default"/>
    <dgm:cxn modelId="{1619AAFA-FFDD-475A-B422-D22A9E2A15E8}" type="presParOf" srcId="{062326B4-854D-47EE-9332-C70F238B7A5B}" destId="{1B14308C-817B-44D3-AEA5-0F3E0595F442}" srcOrd="1" destOrd="0" presId="urn:microsoft.com/office/officeart/2005/8/layout/default"/>
    <dgm:cxn modelId="{320B1205-7C14-49C0-9117-F3119F4F250B}" type="presParOf" srcId="{062326B4-854D-47EE-9332-C70F238B7A5B}" destId="{E908CC52-DAFA-4B9B-B640-9C1D53B01A68}" srcOrd="2" destOrd="0" presId="urn:microsoft.com/office/officeart/2005/8/layout/default"/>
    <dgm:cxn modelId="{2DCFE156-EE4B-4B8C-B70B-C6484554E58F}" type="presParOf" srcId="{062326B4-854D-47EE-9332-C70F238B7A5B}" destId="{54392DA4-368A-4405-BA96-C2D5CFAD05DF}" srcOrd="3" destOrd="0" presId="urn:microsoft.com/office/officeart/2005/8/layout/default"/>
    <dgm:cxn modelId="{DB199A68-EDBC-4E93-8D88-8BE64049B2DB}" type="presParOf" srcId="{062326B4-854D-47EE-9332-C70F238B7A5B}" destId="{79059FAA-AC4A-4636-8456-C6317282F5E9}" srcOrd="4" destOrd="0" presId="urn:microsoft.com/office/officeart/2005/8/layout/default"/>
    <dgm:cxn modelId="{01F04BB6-A43B-479B-B70A-93348773DC70}" type="presParOf" srcId="{062326B4-854D-47EE-9332-C70F238B7A5B}" destId="{DCA93EDF-1589-4D08-A6E5-B3DD78B53387}" srcOrd="5" destOrd="0" presId="urn:microsoft.com/office/officeart/2005/8/layout/default"/>
    <dgm:cxn modelId="{F4B6FC1B-54EF-468B-AA5B-0A1D86D98ED8}" type="presParOf" srcId="{062326B4-854D-47EE-9332-C70F238B7A5B}" destId="{1F3D4F03-E6A9-4E4A-9D1E-483E016F6DB0}" srcOrd="6" destOrd="0" presId="urn:microsoft.com/office/officeart/2005/8/layout/default"/>
    <dgm:cxn modelId="{5D5027AF-CE84-4E72-886E-D54AA0DD0094}" type="presParOf" srcId="{062326B4-854D-47EE-9332-C70F238B7A5B}" destId="{41399719-FDD7-4571-AF6A-498282718A76}" srcOrd="7" destOrd="0" presId="urn:microsoft.com/office/officeart/2005/8/layout/default"/>
    <dgm:cxn modelId="{A414C57C-756D-4A4B-97A2-3D0D4D01394D}" type="presParOf" srcId="{062326B4-854D-47EE-9332-C70F238B7A5B}" destId="{0D41B80A-CAFC-4E59-82F2-009E0613E82D}" srcOrd="8" destOrd="0" presId="urn:microsoft.com/office/officeart/2005/8/layout/default"/>
    <dgm:cxn modelId="{F97922C7-C5FB-4736-AAD3-0E69BDE2EB36}" type="presParOf" srcId="{062326B4-854D-47EE-9332-C70F238B7A5B}" destId="{5D1DB483-2EEE-4EF4-A156-74192C2F8FDE}" srcOrd="9" destOrd="0" presId="urn:microsoft.com/office/officeart/2005/8/layout/default"/>
    <dgm:cxn modelId="{1B66A602-01B1-45E1-8BC5-08578C4DDB50}" type="presParOf" srcId="{062326B4-854D-47EE-9332-C70F238B7A5B}" destId="{4476FC10-A2C5-4A32-9AFC-4D571202CC7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ED313C-548B-4EE5-A05F-080A13ED865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6F4224-15F7-4C48-905A-A31A89F0EA71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COMPUTER SCIENCE AND ENGINEERING (AI AND MACHINE LEARNING)</a:t>
          </a:r>
        </a:p>
      </dgm:t>
    </dgm:pt>
    <dgm:pt modelId="{F91077E1-18D6-402C-ADD2-5FDA87947EB8}" type="parTrans" cxnId="{3B3E43E4-F3B5-4AAD-9AFD-2CCE7A2C9CD0}">
      <dgm:prSet/>
      <dgm:spPr/>
      <dgm:t>
        <a:bodyPr/>
        <a:lstStyle/>
        <a:p>
          <a:endParaRPr lang="en-US"/>
        </a:p>
      </dgm:t>
    </dgm:pt>
    <dgm:pt modelId="{0EBCB865-9C63-4A8F-BC5F-803FDD44878D}" type="sibTrans" cxnId="{3B3E43E4-F3B5-4AAD-9AFD-2CCE7A2C9CD0}">
      <dgm:prSet/>
      <dgm:spPr/>
      <dgm:t>
        <a:bodyPr/>
        <a:lstStyle/>
        <a:p>
          <a:endParaRPr lang="en-US"/>
        </a:p>
      </dgm:t>
    </dgm:pt>
    <dgm:pt modelId="{E4217B14-C6B2-4B87-A368-00AD001143F2}">
      <dgm:prSet custT="1"/>
      <dgm:spPr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COMPUTER SCIENCE AND ENGINEERING (DATA SCIENCE)</a:t>
          </a:r>
        </a:p>
      </dgm:t>
    </dgm:pt>
    <dgm:pt modelId="{2CD657FC-98E1-4A4A-BB17-134B7A3FF26E}" type="parTrans" cxnId="{A8CE1C52-8408-4B77-957F-21C4EDCD6C28}">
      <dgm:prSet/>
      <dgm:spPr/>
      <dgm:t>
        <a:bodyPr/>
        <a:lstStyle/>
        <a:p>
          <a:endParaRPr lang="en-US"/>
        </a:p>
      </dgm:t>
    </dgm:pt>
    <dgm:pt modelId="{ADC0F9B0-1CF2-43DE-92DF-C3765B2473E3}" type="sibTrans" cxnId="{A8CE1C52-8408-4B77-957F-21C4EDCD6C28}">
      <dgm:prSet/>
      <dgm:spPr/>
      <dgm:t>
        <a:bodyPr/>
        <a:lstStyle/>
        <a:p>
          <a:endParaRPr lang="en-US"/>
        </a:p>
      </dgm:t>
    </dgm:pt>
    <dgm:pt modelId="{1A9F1FDD-6C84-449A-93C1-4E203914DCC4}">
      <dgm:prSet custT="1"/>
      <dgm:spPr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r>
            <a:rPr lang="en-US" sz="1600" kern="1200" dirty="0"/>
            <a:t>COMPUTER SCIENCE AND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ENGINEERING</a:t>
          </a:r>
          <a:r>
            <a:rPr lang="en-US" sz="1600" kern="1200" dirty="0"/>
            <a:t> (BIG DATA ANALYTICS)</a:t>
          </a:r>
        </a:p>
      </dgm:t>
    </dgm:pt>
    <dgm:pt modelId="{65D9DB1B-BC44-45AD-B797-65DE602E3C59}" type="parTrans" cxnId="{FEAB40A2-2020-45F2-9B88-E9509E74AE0C}">
      <dgm:prSet/>
      <dgm:spPr/>
      <dgm:t>
        <a:bodyPr/>
        <a:lstStyle/>
        <a:p>
          <a:endParaRPr lang="en-US"/>
        </a:p>
      </dgm:t>
    </dgm:pt>
    <dgm:pt modelId="{B873F536-5CFC-40BD-8EB5-591882E27C70}" type="sibTrans" cxnId="{FEAB40A2-2020-45F2-9B88-E9509E74AE0C}">
      <dgm:prSet/>
      <dgm:spPr/>
      <dgm:t>
        <a:bodyPr/>
        <a:lstStyle/>
        <a:p>
          <a:endParaRPr lang="en-US"/>
        </a:p>
      </dgm:t>
    </dgm:pt>
    <dgm:pt modelId="{9BD929A2-AC1D-4C9F-9327-996D7F7B2853}">
      <dgm:prSet custT="1"/>
      <dgm:spPr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r>
            <a:rPr lang="en-US" sz="1600" kern="1200" dirty="0"/>
            <a:t>COMPUTER SCIENCE AND ENGINEERING (INTERNET OF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THINGS</a:t>
          </a:r>
          <a:r>
            <a:rPr lang="en-US" sz="1600" kern="1200" dirty="0"/>
            <a:t>)</a:t>
          </a:r>
        </a:p>
      </dgm:t>
    </dgm:pt>
    <dgm:pt modelId="{9B755936-F4D5-4182-A0BB-503DBCC63CC7}" type="parTrans" cxnId="{DFE25BA3-4F44-4C1D-A01B-E1902699C61E}">
      <dgm:prSet/>
      <dgm:spPr/>
      <dgm:t>
        <a:bodyPr/>
        <a:lstStyle/>
        <a:p>
          <a:endParaRPr lang="en-US"/>
        </a:p>
      </dgm:t>
    </dgm:pt>
    <dgm:pt modelId="{05C90C7A-BA16-492F-8982-08F719D8E138}" type="sibTrans" cxnId="{DFE25BA3-4F44-4C1D-A01B-E1902699C61E}">
      <dgm:prSet/>
      <dgm:spPr/>
      <dgm:t>
        <a:bodyPr/>
        <a:lstStyle/>
        <a:p>
          <a:endParaRPr lang="en-US"/>
        </a:p>
      </dgm:t>
    </dgm:pt>
    <dgm:pt modelId="{EFD678CC-81B0-4D13-953D-333B04353735}">
      <dgm:prSet custT="1"/>
      <dgm:spPr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COMPUTER SCIENCE AND ENGINEERING (CYBER SECURITY)</a:t>
          </a:r>
        </a:p>
      </dgm:t>
    </dgm:pt>
    <dgm:pt modelId="{59ED4CA8-41BA-43A1-B8DE-EB12FE1D584B}" type="parTrans" cxnId="{277F180B-55E5-4307-9548-20D9A144E9EE}">
      <dgm:prSet/>
      <dgm:spPr/>
      <dgm:t>
        <a:bodyPr/>
        <a:lstStyle/>
        <a:p>
          <a:endParaRPr lang="en-US"/>
        </a:p>
      </dgm:t>
    </dgm:pt>
    <dgm:pt modelId="{96DC290B-74B0-4337-8445-FFDDB9CFD0A3}" type="sibTrans" cxnId="{277F180B-55E5-4307-9548-20D9A144E9EE}">
      <dgm:prSet/>
      <dgm:spPr/>
      <dgm:t>
        <a:bodyPr/>
        <a:lstStyle/>
        <a:p>
          <a:endParaRPr lang="en-US"/>
        </a:p>
      </dgm:t>
    </dgm:pt>
    <dgm:pt modelId="{2659F7F1-840A-4D74-8FD7-129D3C4B7720}">
      <dgm:prSet custT="1"/>
      <dgm:spPr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r>
            <a:rPr lang="en-US" sz="1600" kern="1200" dirty="0"/>
            <a:t>COMPUTER SCIENCE AND ENGINEERING (IoT &amp;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CYBER</a:t>
          </a:r>
          <a:r>
            <a:rPr lang="en-US" sz="1600" kern="1200" dirty="0"/>
            <a:t> SECURITY INCLUDING BLOCK CHAIN TECHNOLOGY)</a:t>
          </a:r>
        </a:p>
      </dgm:t>
    </dgm:pt>
    <dgm:pt modelId="{2FCB6588-7916-4A25-9AD2-B869244EB1BF}" type="parTrans" cxnId="{B52D9E79-596F-4E6E-9808-FB37E9059FA3}">
      <dgm:prSet/>
      <dgm:spPr/>
      <dgm:t>
        <a:bodyPr/>
        <a:lstStyle/>
        <a:p>
          <a:endParaRPr lang="en-US"/>
        </a:p>
      </dgm:t>
    </dgm:pt>
    <dgm:pt modelId="{8EF0DE6B-FBFC-4918-B91A-447B43236F79}" type="sibTrans" cxnId="{B52D9E79-596F-4E6E-9808-FB37E9059FA3}">
      <dgm:prSet/>
      <dgm:spPr/>
      <dgm:t>
        <a:bodyPr/>
        <a:lstStyle/>
        <a:p>
          <a:endParaRPr lang="en-US"/>
        </a:p>
      </dgm:t>
    </dgm:pt>
    <dgm:pt modelId="{AB6E5A9E-C6DB-4440-BFC6-F102B5B0FA3E}">
      <dgm:prSet custT="1"/>
      <dgm:spPr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COMPUTER SCIENCE AND DESIGN</a:t>
          </a:r>
        </a:p>
      </dgm:t>
    </dgm:pt>
    <dgm:pt modelId="{E9876560-506F-4BAC-9BFA-AB2E9455A39E}" type="parTrans" cxnId="{E57A30EE-E84B-494E-970D-0BE05971BAEA}">
      <dgm:prSet/>
      <dgm:spPr/>
      <dgm:t>
        <a:bodyPr/>
        <a:lstStyle/>
        <a:p>
          <a:endParaRPr lang="en-US"/>
        </a:p>
      </dgm:t>
    </dgm:pt>
    <dgm:pt modelId="{5F559FBD-13FE-486B-ACDA-83872EA376B6}" type="sibTrans" cxnId="{E57A30EE-E84B-494E-970D-0BE05971BAEA}">
      <dgm:prSet/>
      <dgm:spPr/>
      <dgm:t>
        <a:bodyPr/>
        <a:lstStyle/>
        <a:p>
          <a:endParaRPr lang="en-US"/>
        </a:p>
      </dgm:t>
    </dgm:pt>
    <dgm:pt modelId="{1000D1A8-83DB-49F2-8A89-E0C98D09A60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ARTIFICIAL INTELLIGENCE AND DATA SCIENCE</a:t>
          </a:r>
        </a:p>
      </dgm:t>
    </dgm:pt>
    <dgm:pt modelId="{06149DB3-F993-4326-ACD6-FA4B6DC57D05}" type="parTrans" cxnId="{18CB9D00-911E-4498-9DCA-B43F10D11396}">
      <dgm:prSet/>
      <dgm:spPr/>
      <dgm:t>
        <a:bodyPr/>
        <a:lstStyle/>
        <a:p>
          <a:endParaRPr lang="en-US"/>
        </a:p>
      </dgm:t>
    </dgm:pt>
    <dgm:pt modelId="{2452EC91-E905-4D0D-9D7B-D700232F27C5}" type="sibTrans" cxnId="{18CB9D00-911E-4498-9DCA-B43F10D11396}">
      <dgm:prSet/>
      <dgm:spPr/>
      <dgm:t>
        <a:bodyPr/>
        <a:lstStyle/>
        <a:p>
          <a:endParaRPr lang="en-US"/>
        </a:p>
      </dgm:t>
    </dgm:pt>
    <dgm:pt modelId="{D6E5EAAA-DCDD-4765-A3F6-C86119D716C2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ARTIFICIAL INTELLIGENCE AND MACHINE LEARNING</a:t>
          </a:r>
        </a:p>
      </dgm:t>
    </dgm:pt>
    <dgm:pt modelId="{425EC2C2-2D0D-4DB1-9087-31BC758DE007}" type="parTrans" cxnId="{D85C6386-6D89-4BFF-B8EF-CDB0676606C5}">
      <dgm:prSet/>
      <dgm:spPr/>
      <dgm:t>
        <a:bodyPr/>
        <a:lstStyle/>
        <a:p>
          <a:endParaRPr lang="en-US"/>
        </a:p>
      </dgm:t>
    </dgm:pt>
    <dgm:pt modelId="{B5F4B06E-752A-4AA9-82B6-00E6CAD0B2C8}" type="sibTrans" cxnId="{D85C6386-6D89-4BFF-B8EF-CDB0676606C5}">
      <dgm:prSet/>
      <dgm:spPr/>
      <dgm:t>
        <a:bodyPr/>
        <a:lstStyle/>
        <a:p>
          <a:endParaRPr lang="en-US"/>
        </a:p>
      </dgm:t>
    </dgm:pt>
    <dgm:pt modelId="{42513924-2A53-44AB-B077-39F05491AF38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CYBER SECURITY</a:t>
          </a:r>
        </a:p>
      </dgm:t>
    </dgm:pt>
    <dgm:pt modelId="{0FEB36E1-1349-4A23-A0B6-E55E4148D39D}" type="parTrans" cxnId="{F80465C2-6860-4B5D-95EE-CBB7502B535F}">
      <dgm:prSet/>
      <dgm:spPr/>
      <dgm:t>
        <a:bodyPr/>
        <a:lstStyle/>
        <a:p>
          <a:endParaRPr lang="en-US"/>
        </a:p>
      </dgm:t>
    </dgm:pt>
    <dgm:pt modelId="{FD4F89AE-794E-42DB-8AD8-93E9D09149F9}" type="sibTrans" cxnId="{F80465C2-6860-4B5D-95EE-CBB7502B535F}">
      <dgm:prSet/>
      <dgm:spPr/>
      <dgm:t>
        <a:bodyPr/>
        <a:lstStyle/>
        <a:p>
          <a:endParaRPr lang="en-US"/>
        </a:p>
      </dgm:t>
    </dgm:pt>
    <dgm:pt modelId="{48D26E48-1F23-423E-9234-4CEA426AB0D0}" type="pres">
      <dgm:prSet presAssocID="{21ED313C-548B-4EE5-A05F-080A13ED865A}" presName="linear" presStyleCnt="0">
        <dgm:presLayoutVars>
          <dgm:animLvl val="lvl"/>
          <dgm:resizeHandles val="exact"/>
        </dgm:presLayoutVars>
      </dgm:prSet>
      <dgm:spPr/>
    </dgm:pt>
    <dgm:pt modelId="{D6E4B7A0-603A-42E4-9B01-51A824EE9EC3}" type="pres">
      <dgm:prSet presAssocID="{C76F4224-15F7-4C48-905A-A31A89F0EA71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77DDC3D5-BD57-4711-A955-3473F269DB0C}" type="pres">
      <dgm:prSet presAssocID="{0EBCB865-9C63-4A8F-BC5F-803FDD44878D}" presName="spacer" presStyleCnt="0"/>
      <dgm:spPr/>
    </dgm:pt>
    <dgm:pt modelId="{A101B765-783A-4C8E-B522-376E5015B9B0}" type="pres">
      <dgm:prSet presAssocID="{E4217B14-C6B2-4B87-A368-00AD001143F2}" presName="parentText" presStyleLbl="node1" presStyleIdx="1" presStyleCnt="10">
        <dgm:presLayoutVars>
          <dgm:chMax val="0"/>
          <dgm:bulletEnabled val="1"/>
        </dgm:presLayoutVars>
      </dgm:prSet>
      <dgm:spPr>
        <a:xfrm>
          <a:off x="0" y="479349"/>
          <a:ext cx="10515600" cy="383760"/>
        </a:xfrm>
        <a:prstGeom prst="roundRect">
          <a:avLst/>
        </a:prstGeom>
      </dgm:spPr>
    </dgm:pt>
    <dgm:pt modelId="{8A5538A0-5B25-48C4-90D7-C929F5FE160E}" type="pres">
      <dgm:prSet presAssocID="{ADC0F9B0-1CF2-43DE-92DF-C3765B2473E3}" presName="spacer" presStyleCnt="0"/>
      <dgm:spPr/>
    </dgm:pt>
    <dgm:pt modelId="{C23CA6B9-0398-452A-8078-F4F14805BCD2}" type="pres">
      <dgm:prSet presAssocID="{1A9F1FDD-6C84-449A-93C1-4E203914DCC4}" presName="parentText" presStyleLbl="node1" presStyleIdx="2" presStyleCnt="10">
        <dgm:presLayoutVars>
          <dgm:chMax val="0"/>
          <dgm:bulletEnabled val="1"/>
        </dgm:presLayoutVars>
      </dgm:prSet>
      <dgm:spPr>
        <a:xfrm>
          <a:off x="0" y="909189"/>
          <a:ext cx="10515600" cy="383760"/>
        </a:xfrm>
        <a:prstGeom prst="roundRect">
          <a:avLst/>
        </a:prstGeom>
      </dgm:spPr>
    </dgm:pt>
    <dgm:pt modelId="{5CAC9E3A-8202-4CCB-81E5-7004CC3E64D0}" type="pres">
      <dgm:prSet presAssocID="{B873F536-5CFC-40BD-8EB5-591882E27C70}" presName="spacer" presStyleCnt="0"/>
      <dgm:spPr/>
    </dgm:pt>
    <dgm:pt modelId="{7F750B1B-F8AE-4292-A9FF-EEE9DB0C9808}" type="pres">
      <dgm:prSet presAssocID="{9BD929A2-AC1D-4C9F-9327-996D7F7B2853}" presName="parentText" presStyleLbl="node1" presStyleIdx="3" presStyleCnt="10">
        <dgm:presLayoutVars>
          <dgm:chMax val="0"/>
          <dgm:bulletEnabled val="1"/>
        </dgm:presLayoutVars>
      </dgm:prSet>
      <dgm:spPr>
        <a:xfrm>
          <a:off x="0" y="1339029"/>
          <a:ext cx="10515600" cy="383760"/>
        </a:xfrm>
        <a:prstGeom prst="roundRect">
          <a:avLst/>
        </a:prstGeom>
      </dgm:spPr>
    </dgm:pt>
    <dgm:pt modelId="{DA8B962C-B2CC-4D26-B5E8-D29D1DFAE230}" type="pres">
      <dgm:prSet presAssocID="{05C90C7A-BA16-492F-8982-08F719D8E138}" presName="spacer" presStyleCnt="0"/>
      <dgm:spPr/>
    </dgm:pt>
    <dgm:pt modelId="{D32F8160-FB40-4817-A246-6588B62C6E18}" type="pres">
      <dgm:prSet presAssocID="{EFD678CC-81B0-4D13-953D-333B04353735}" presName="parentText" presStyleLbl="node1" presStyleIdx="4" presStyleCnt="10">
        <dgm:presLayoutVars>
          <dgm:chMax val="0"/>
          <dgm:bulletEnabled val="1"/>
        </dgm:presLayoutVars>
      </dgm:prSet>
      <dgm:spPr>
        <a:xfrm>
          <a:off x="0" y="1768869"/>
          <a:ext cx="10515600" cy="383760"/>
        </a:xfrm>
        <a:prstGeom prst="roundRect">
          <a:avLst/>
        </a:prstGeom>
      </dgm:spPr>
    </dgm:pt>
    <dgm:pt modelId="{92E67C18-A2EC-475B-993E-A9FE9B3E3FD9}" type="pres">
      <dgm:prSet presAssocID="{96DC290B-74B0-4337-8445-FFDDB9CFD0A3}" presName="spacer" presStyleCnt="0"/>
      <dgm:spPr/>
    </dgm:pt>
    <dgm:pt modelId="{4E34A11C-88C8-4CB1-A7C3-449B3BEBA52F}" type="pres">
      <dgm:prSet presAssocID="{2659F7F1-840A-4D74-8FD7-129D3C4B7720}" presName="parentText" presStyleLbl="node1" presStyleIdx="5" presStyleCnt="10">
        <dgm:presLayoutVars>
          <dgm:chMax val="0"/>
          <dgm:bulletEnabled val="1"/>
        </dgm:presLayoutVars>
      </dgm:prSet>
      <dgm:spPr>
        <a:xfrm>
          <a:off x="0" y="2198709"/>
          <a:ext cx="10515600" cy="383760"/>
        </a:xfrm>
        <a:prstGeom prst="roundRect">
          <a:avLst/>
        </a:prstGeom>
      </dgm:spPr>
    </dgm:pt>
    <dgm:pt modelId="{65B899D2-C5A0-42D4-8EE9-B64FEC58287A}" type="pres">
      <dgm:prSet presAssocID="{8EF0DE6B-FBFC-4918-B91A-447B43236F79}" presName="spacer" presStyleCnt="0"/>
      <dgm:spPr/>
    </dgm:pt>
    <dgm:pt modelId="{9EA589C5-277F-405C-A393-87BF9166D57E}" type="pres">
      <dgm:prSet presAssocID="{AB6E5A9E-C6DB-4440-BFC6-F102B5B0FA3E}" presName="parentText" presStyleLbl="node1" presStyleIdx="6" presStyleCnt="10">
        <dgm:presLayoutVars>
          <dgm:chMax val="0"/>
          <dgm:bulletEnabled val="1"/>
        </dgm:presLayoutVars>
      </dgm:prSet>
      <dgm:spPr>
        <a:xfrm>
          <a:off x="0" y="2628549"/>
          <a:ext cx="10515600" cy="383760"/>
        </a:xfrm>
        <a:prstGeom prst="roundRect">
          <a:avLst/>
        </a:prstGeom>
      </dgm:spPr>
    </dgm:pt>
    <dgm:pt modelId="{2C28D43A-3C7A-4780-8FDD-E90E5B289904}" type="pres">
      <dgm:prSet presAssocID="{5F559FBD-13FE-486B-ACDA-83872EA376B6}" presName="spacer" presStyleCnt="0"/>
      <dgm:spPr/>
    </dgm:pt>
    <dgm:pt modelId="{3D3831E7-7E25-4219-B526-82CE1128FC55}" type="pres">
      <dgm:prSet presAssocID="{1000D1A8-83DB-49F2-8A89-E0C98D09A60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2A56063E-8297-4F90-AC2E-2C258C59047B}" type="pres">
      <dgm:prSet presAssocID="{2452EC91-E905-4D0D-9D7B-D700232F27C5}" presName="spacer" presStyleCnt="0"/>
      <dgm:spPr/>
    </dgm:pt>
    <dgm:pt modelId="{1EEF6BF1-DEEF-4ACA-BED0-BE5C21A1EA82}" type="pres">
      <dgm:prSet presAssocID="{D6E5EAAA-DCDD-4765-A3F6-C86119D716C2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C5257054-A828-4762-8032-CD8AEF2FD751}" type="pres">
      <dgm:prSet presAssocID="{B5F4B06E-752A-4AA9-82B6-00E6CAD0B2C8}" presName="spacer" presStyleCnt="0"/>
      <dgm:spPr/>
    </dgm:pt>
    <dgm:pt modelId="{8E74E894-D0BB-41D3-8F0B-348CC1C63F56}" type="pres">
      <dgm:prSet presAssocID="{42513924-2A53-44AB-B077-39F05491AF38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18CB9D00-911E-4498-9DCA-B43F10D11396}" srcId="{21ED313C-548B-4EE5-A05F-080A13ED865A}" destId="{1000D1A8-83DB-49F2-8A89-E0C98D09A60F}" srcOrd="7" destOrd="0" parTransId="{06149DB3-F993-4326-ACD6-FA4B6DC57D05}" sibTransId="{2452EC91-E905-4D0D-9D7B-D700232F27C5}"/>
    <dgm:cxn modelId="{277F180B-55E5-4307-9548-20D9A144E9EE}" srcId="{21ED313C-548B-4EE5-A05F-080A13ED865A}" destId="{EFD678CC-81B0-4D13-953D-333B04353735}" srcOrd="4" destOrd="0" parTransId="{59ED4CA8-41BA-43A1-B8DE-EB12FE1D584B}" sibTransId="{96DC290B-74B0-4337-8445-FFDDB9CFD0A3}"/>
    <dgm:cxn modelId="{41DFD418-A0D3-4FEA-A5AA-202563624BF5}" type="presOf" srcId="{2659F7F1-840A-4D74-8FD7-129D3C4B7720}" destId="{4E34A11C-88C8-4CB1-A7C3-449B3BEBA52F}" srcOrd="0" destOrd="0" presId="urn:microsoft.com/office/officeart/2005/8/layout/vList2"/>
    <dgm:cxn modelId="{27E5CB2E-A446-4FAD-8029-690789E6CB17}" type="presOf" srcId="{42513924-2A53-44AB-B077-39F05491AF38}" destId="{8E74E894-D0BB-41D3-8F0B-348CC1C63F56}" srcOrd="0" destOrd="0" presId="urn:microsoft.com/office/officeart/2005/8/layout/vList2"/>
    <dgm:cxn modelId="{882A7649-87EE-4A2D-9F24-AA300B3E79E1}" type="presOf" srcId="{E4217B14-C6B2-4B87-A368-00AD001143F2}" destId="{A101B765-783A-4C8E-B522-376E5015B9B0}" srcOrd="0" destOrd="0" presId="urn:microsoft.com/office/officeart/2005/8/layout/vList2"/>
    <dgm:cxn modelId="{A8CE1C52-8408-4B77-957F-21C4EDCD6C28}" srcId="{21ED313C-548B-4EE5-A05F-080A13ED865A}" destId="{E4217B14-C6B2-4B87-A368-00AD001143F2}" srcOrd="1" destOrd="0" parTransId="{2CD657FC-98E1-4A4A-BB17-134B7A3FF26E}" sibTransId="{ADC0F9B0-1CF2-43DE-92DF-C3765B2473E3}"/>
    <dgm:cxn modelId="{69F69955-9BCF-4A4F-AFB5-F7BDD7DEDAF9}" type="presOf" srcId="{EFD678CC-81B0-4D13-953D-333B04353735}" destId="{D32F8160-FB40-4817-A246-6588B62C6E18}" srcOrd="0" destOrd="0" presId="urn:microsoft.com/office/officeart/2005/8/layout/vList2"/>
    <dgm:cxn modelId="{B52D9E79-596F-4E6E-9808-FB37E9059FA3}" srcId="{21ED313C-548B-4EE5-A05F-080A13ED865A}" destId="{2659F7F1-840A-4D74-8FD7-129D3C4B7720}" srcOrd="5" destOrd="0" parTransId="{2FCB6588-7916-4A25-9AD2-B869244EB1BF}" sibTransId="{8EF0DE6B-FBFC-4918-B91A-447B43236F79}"/>
    <dgm:cxn modelId="{B1806880-CBA8-45A0-88BB-449BDA962B14}" type="presOf" srcId="{AB6E5A9E-C6DB-4440-BFC6-F102B5B0FA3E}" destId="{9EA589C5-277F-405C-A393-87BF9166D57E}" srcOrd="0" destOrd="0" presId="urn:microsoft.com/office/officeart/2005/8/layout/vList2"/>
    <dgm:cxn modelId="{D85C6386-6D89-4BFF-B8EF-CDB0676606C5}" srcId="{21ED313C-548B-4EE5-A05F-080A13ED865A}" destId="{D6E5EAAA-DCDD-4765-A3F6-C86119D716C2}" srcOrd="8" destOrd="0" parTransId="{425EC2C2-2D0D-4DB1-9087-31BC758DE007}" sibTransId="{B5F4B06E-752A-4AA9-82B6-00E6CAD0B2C8}"/>
    <dgm:cxn modelId="{F0E6FB8D-CCA7-488C-94BD-1449AD60F9FF}" type="presOf" srcId="{1A9F1FDD-6C84-449A-93C1-4E203914DCC4}" destId="{C23CA6B9-0398-452A-8078-F4F14805BCD2}" srcOrd="0" destOrd="0" presId="urn:microsoft.com/office/officeart/2005/8/layout/vList2"/>
    <dgm:cxn modelId="{FEAB40A2-2020-45F2-9B88-E9509E74AE0C}" srcId="{21ED313C-548B-4EE5-A05F-080A13ED865A}" destId="{1A9F1FDD-6C84-449A-93C1-4E203914DCC4}" srcOrd="2" destOrd="0" parTransId="{65D9DB1B-BC44-45AD-B797-65DE602E3C59}" sibTransId="{B873F536-5CFC-40BD-8EB5-591882E27C70}"/>
    <dgm:cxn modelId="{DFE25BA3-4F44-4C1D-A01B-E1902699C61E}" srcId="{21ED313C-548B-4EE5-A05F-080A13ED865A}" destId="{9BD929A2-AC1D-4C9F-9327-996D7F7B2853}" srcOrd="3" destOrd="0" parTransId="{9B755936-F4D5-4182-A0BB-503DBCC63CC7}" sibTransId="{05C90C7A-BA16-492F-8982-08F719D8E138}"/>
    <dgm:cxn modelId="{03DF3EAD-4C3D-45C6-898F-9BD222979C48}" type="presOf" srcId="{21ED313C-548B-4EE5-A05F-080A13ED865A}" destId="{48D26E48-1F23-423E-9234-4CEA426AB0D0}" srcOrd="0" destOrd="0" presId="urn:microsoft.com/office/officeart/2005/8/layout/vList2"/>
    <dgm:cxn modelId="{F80465C2-6860-4B5D-95EE-CBB7502B535F}" srcId="{21ED313C-548B-4EE5-A05F-080A13ED865A}" destId="{42513924-2A53-44AB-B077-39F05491AF38}" srcOrd="9" destOrd="0" parTransId="{0FEB36E1-1349-4A23-A0B6-E55E4148D39D}" sibTransId="{FD4F89AE-794E-42DB-8AD8-93E9D09149F9}"/>
    <dgm:cxn modelId="{43A33BC9-7DD8-42E7-85D6-C18E95AB5310}" type="presOf" srcId="{D6E5EAAA-DCDD-4765-A3F6-C86119D716C2}" destId="{1EEF6BF1-DEEF-4ACA-BED0-BE5C21A1EA82}" srcOrd="0" destOrd="0" presId="urn:microsoft.com/office/officeart/2005/8/layout/vList2"/>
    <dgm:cxn modelId="{226925CB-DDF3-423A-94A4-6BE52D901760}" type="presOf" srcId="{1000D1A8-83DB-49F2-8A89-E0C98D09A60F}" destId="{3D3831E7-7E25-4219-B526-82CE1128FC55}" srcOrd="0" destOrd="0" presId="urn:microsoft.com/office/officeart/2005/8/layout/vList2"/>
    <dgm:cxn modelId="{3B3E43E4-F3B5-4AAD-9AFD-2CCE7A2C9CD0}" srcId="{21ED313C-548B-4EE5-A05F-080A13ED865A}" destId="{C76F4224-15F7-4C48-905A-A31A89F0EA71}" srcOrd="0" destOrd="0" parTransId="{F91077E1-18D6-402C-ADD2-5FDA87947EB8}" sibTransId="{0EBCB865-9C63-4A8F-BC5F-803FDD44878D}"/>
    <dgm:cxn modelId="{E57A30EE-E84B-494E-970D-0BE05971BAEA}" srcId="{21ED313C-548B-4EE5-A05F-080A13ED865A}" destId="{AB6E5A9E-C6DB-4440-BFC6-F102B5B0FA3E}" srcOrd="6" destOrd="0" parTransId="{E9876560-506F-4BAC-9BFA-AB2E9455A39E}" sibTransId="{5F559FBD-13FE-486B-ACDA-83872EA376B6}"/>
    <dgm:cxn modelId="{DF02B1F7-EED1-45F2-8528-069574F4DB7F}" type="presOf" srcId="{9BD929A2-AC1D-4C9F-9327-996D7F7B2853}" destId="{7F750B1B-F8AE-4292-A9FF-EEE9DB0C9808}" srcOrd="0" destOrd="0" presId="urn:microsoft.com/office/officeart/2005/8/layout/vList2"/>
    <dgm:cxn modelId="{507D08F8-2472-4503-B5B0-563B44549DF7}" type="presOf" srcId="{C76F4224-15F7-4C48-905A-A31A89F0EA71}" destId="{D6E4B7A0-603A-42E4-9B01-51A824EE9EC3}" srcOrd="0" destOrd="0" presId="urn:microsoft.com/office/officeart/2005/8/layout/vList2"/>
    <dgm:cxn modelId="{03C7DF7D-B80E-4516-B48E-6A027F66EB86}" type="presParOf" srcId="{48D26E48-1F23-423E-9234-4CEA426AB0D0}" destId="{D6E4B7A0-603A-42E4-9B01-51A824EE9EC3}" srcOrd="0" destOrd="0" presId="urn:microsoft.com/office/officeart/2005/8/layout/vList2"/>
    <dgm:cxn modelId="{FD78DBAF-F417-4D12-98CC-DF10514AD1F9}" type="presParOf" srcId="{48D26E48-1F23-423E-9234-4CEA426AB0D0}" destId="{77DDC3D5-BD57-4711-A955-3473F269DB0C}" srcOrd="1" destOrd="0" presId="urn:microsoft.com/office/officeart/2005/8/layout/vList2"/>
    <dgm:cxn modelId="{43C3C566-8E8B-4938-BC80-E16CF7010D82}" type="presParOf" srcId="{48D26E48-1F23-423E-9234-4CEA426AB0D0}" destId="{A101B765-783A-4C8E-B522-376E5015B9B0}" srcOrd="2" destOrd="0" presId="urn:microsoft.com/office/officeart/2005/8/layout/vList2"/>
    <dgm:cxn modelId="{F55F4FA0-8FEC-495F-91DB-4B04E28CB38D}" type="presParOf" srcId="{48D26E48-1F23-423E-9234-4CEA426AB0D0}" destId="{8A5538A0-5B25-48C4-90D7-C929F5FE160E}" srcOrd="3" destOrd="0" presId="urn:microsoft.com/office/officeart/2005/8/layout/vList2"/>
    <dgm:cxn modelId="{3EEE1A0F-0EB2-4738-886B-759FB3C81EAB}" type="presParOf" srcId="{48D26E48-1F23-423E-9234-4CEA426AB0D0}" destId="{C23CA6B9-0398-452A-8078-F4F14805BCD2}" srcOrd="4" destOrd="0" presId="urn:microsoft.com/office/officeart/2005/8/layout/vList2"/>
    <dgm:cxn modelId="{44D24685-F95A-4BFA-A1AF-7B439BEEEC44}" type="presParOf" srcId="{48D26E48-1F23-423E-9234-4CEA426AB0D0}" destId="{5CAC9E3A-8202-4CCB-81E5-7004CC3E64D0}" srcOrd="5" destOrd="0" presId="urn:microsoft.com/office/officeart/2005/8/layout/vList2"/>
    <dgm:cxn modelId="{D1FE56C5-3E16-446E-8337-A3C94C695881}" type="presParOf" srcId="{48D26E48-1F23-423E-9234-4CEA426AB0D0}" destId="{7F750B1B-F8AE-4292-A9FF-EEE9DB0C9808}" srcOrd="6" destOrd="0" presId="urn:microsoft.com/office/officeart/2005/8/layout/vList2"/>
    <dgm:cxn modelId="{A049BD5D-BC47-40E6-B791-37A0F1429D6E}" type="presParOf" srcId="{48D26E48-1F23-423E-9234-4CEA426AB0D0}" destId="{DA8B962C-B2CC-4D26-B5E8-D29D1DFAE230}" srcOrd="7" destOrd="0" presId="urn:microsoft.com/office/officeart/2005/8/layout/vList2"/>
    <dgm:cxn modelId="{FCA08C01-6F23-4035-8B48-C1A39AC73214}" type="presParOf" srcId="{48D26E48-1F23-423E-9234-4CEA426AB0D0}" destId="{D32F8160-FB40-4817-A246-6588B62C6E18}" srcOrd="8" destOrd="0" presId="urn:microsoft.com/office/officeart/2005/8/layout/vList2"/>
    <dgm:cxn modelId="{88AA956D-8816-4E29-9A16-4B93C09AED0E}" type="presParOf" srcId="{48D26E48-1F23-423E-9234-4CEA426AB0D0}" destId="{92E67C18-A2EC-475B-993E-A9FE9B3E3FD9}" srcOrd="9" destOrd="0" presId="urn:microsoft.com/office/officeart/2005/8/layout/vList2"/>
    <dgm:cxn modelId="{4131EDDD-AB92-4FC8-BF5D-6DCC26DF4C02}" type="presParOf" srcId="{48D26E48-1F23-423E-9234-4CEA426AB0D0}" destId="{4E34A11C-88C8-4CB1-A7C3-449B3BEBA52F}" srcOrd="10" destOrd="0" presId="urn:microsoft.com/office/officeart/2005/8/layout/vList2"/>
    <dgm:cxn modelId="{B5F45CDC-8DE6-4BA9-95FF-321E1E1EF88F}" type="presParOf" srcId="{48D26E48-1F23-423E-9234-4CEA426AB0D0}" destId="{65B899D2-C5A0-42D4-8EE9-B64FEC58287A}" srcOrd="11" destOrd="0" presId="urn:microsoft.com/office/officeart/2005/8/layout/vList2"/>
    <dgm:cxn modelId="{0FAC2656-B23F-4010-A98B-ECAFB0AB28FC}" type="presParOf" srcId="{48D26E48-1F23-423E-9234-4CEA426AB0D0}" destId="{9EA589C5-277F-405C-A393-87BF9166D57E}" srcOrd="12" destOrd="0" presId="urn:microsoft.com/office/officeart/2005/8/layout/vList2"/>
    <dgm:cxn modelId="{3D95221C-5654-46BC-96CC-0E8E88AC852D}" type="presParOf" srcId="{48D26E48-1F23-423E-9234-4CEA426AB0D0}" destId="{2C28D43A-3C7A-4780-8FDD-E90E5B289904}" srcOrd="13" destOrd="0" presId="urn:microsoft.com/office/officeart/2005/8/layout/vList2"/>
    <dgm:cxn modelId="{497A376D-79A6-480E-A639-DA16150620C7}" type="presParOf" srcId="{48D26E48-1F23-423E-9234-4CEA426AB0D0}" destId="{3D3831E7-7E25-4219-B526-82CE1128FC55}" srcOrd="14" destOrd="0" presId="urn:microsoft.com/office/officeart/2005/8/layout/vList2"/>
    <dgm:cxn modelId="{463749CC-2BA0-4301-84AC-2125BAA1D81D}" type="presParOf" srcId="{48D26E48-1F23-423E-9234-4CEA426AB0D0}" destId="{2A56063E-8297-4F90-AC2E-2C258C59047B}" srcOrd="15" destOrd="0" presId="urn:microsoft.com/office/officeart/2005/8/layout/vList2"/>
    <dgm:cxn modelId="{214D2E92-74A2-4B45-BAF9-09FA4EF67FEB}" type="presParOf" srcId="{48D26E48-1F23-423E-9234-4CEA426AB0D0}" destId="{1EEF6BF1-DEEF-4ACA-BED0-BE5C21A1EA82}" srcOrd="16" destOrd="0" presId="urn:microsoft.com/office/officeart/2005/8/layout/vList2"/>
    <dgm:cxn modelId="{B2B01D76-A2AC-440A-8FDD-57CFC79D96DE}" type="presParOf" srcId="{48D26E48-1F23-423E-9234-4CEA426AB0D0}" destId="{C5257054-A828-4762-8032-CD8AEF2FD751}" srcOrd="17" destOrd="0" presId="urn:microsoft.com/office/officeart/2005/8/layout/vList2"/>
    <dgm:cxn modelId="{84EC009E-1A9F-4FB6-A4BD-36AD8B6DD189}" type="presParOf" srcId="{48D26E48-1F23-423E-9234-4CEA426AB0D0}" destId="{8E74E894-D0BB-41D3-8F0B-348CC1C63F5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A228D3-FFEE-4837-8D61-195184AE1EE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6AF89A-0363-45C0-85DB-318A713C59A8}">
      <dgm:prSet/>
      <dgm:spPr/>
      <dgm:t>
        <a:bodyPr/>
        <a:lstStyle/>
        <a:p>
          <a:r>
            <a:rPr lang="en-US" dirty="0"/>
            <a:t>AERONAUTICAL ENGINEERING</a:t>
          </a:r>
        </a:p>
      </dgm:t>
    </dgm:pt>
    <dgm:pt modelId="{E5334DEF-999F-4896-A6DF-FB78FCA22EEC}" type="parTrans" cxnId="{41059CB2-3956-44F9-B555-F56954772CA4}">
      <dgm:prSet/>
      <dgm:spPr/>
      <dgm:t>
        <a:bodyPr/>
        <a:lstStyle/>
        <a:p>
          <a:endParaRPr lang="en-US"/>
        </a:p>
      </dgm:t>
    </dgm:pt>
    <dgm:pt modelId="{240A16DB-3823-4E0D-8F67-7216ADE1FA22}" type="sibTrans" cxnId="{41059CB2-3956-44F9-B555-F56954772CA4}">
      <dgm:prSet/>
      <dgm:spPr/>
      <dgm:t>
        <a:bodyPr/>
        <a:lstStyle/>
        <a:p>
          <a:endParaRPr lang="en-US"/>
        </a:p>
      </dgm:t>
    </dgm:pt>
    <dgm:pt modelId="{742F138A-2E4D-44B0-B4BA-43622792951D}">
      <dgm:prSet/>
      <dgm:spPr/>
      <dgm:t>
        <a:bodyPr/>
        <a:lstStyle/>
        <a:p>
          <a:r>
            <a:rPr lang="en-US"/>
            <a:t>MARINE ENGINEERING</a:t>
          </a:r>
        </a:p>
      </dgm:t>
    </dgm:pt>
    <dgm:pt modelId="{3D914C20-068A-462A-A135-4C58C83A07CF}" type="parTrans" cxnId="{DBC72610-6E9B-453E-8CE6-B5A7237A638E}">
      <dgm:prSet/>
      <dgm:spPr/>
      <dgm:t>
        <a:bodyPr/>
        <a:lstStyle/>
        <a:p>
          <a:endParaRPr lang="en-US"/>
        </a:p>
      </dgm:t>
    </dgm:pt>
    <dgm:pt modelId="{16420C44-7B85-4645-AC14-6E1E745C9258}" type="sibTrans" cxnId="{DBC72610-6E9B-453E-8CE6-B5A7237A638E}">
      <dgm:prSet/>
      <dgm:spPr/>
      <dgm:t>
        <a:bodyPr/>
        <a:lstStyle/>
        <a:p>
          <a:endParaRPr lang="en-US"/>
        </a:p>
      </dgm:t>
    </dgm:pt>
    <dgm:pt modelId="{6DC6CDD9-A2C9-4ED5-86A5-D8E8E4217A66}">
      <dgm:prSet/>
      <dgm:spPr/>
      <dgm:t>
        <a:bodyPr/>
        <a:lstStyle/>
        <a:p>
          <a:r>
            <a:rPr lang="en-US"/>
            <a:t>ROBOTICS AND AUTOMATION</a:t>
          </a:r>
        </a:p>
      </dgm:t>
    </dgm:pt>
    <dgm:pt modelId="{416FDBEF-9C1E-4A21-A383-DB80F98468F5}" type="parTrans" cxnId="{FA90F026-45C2-41E8-8FB9-6509D465FCF5}">
      <dgm:prSet/>
      <dgm:spPr/>
      <dgm:t>
        <a:bodyPr/>
        <a:lstStyle/>
        <a:p>
          <a:endParaRPr lang="en-US"/>
        </a:p>
      </dgm:t>
    </dgm:pt>
    <dgm:pt modelId="{4780DF48-4AAC-42D0-9B55-40158F8067A0}" type="sibTrans" cxnId="{FA90F026-45C2-41E8-8FB9-6509D465FCF5}">
      <dgm:prSet/>
      <dgm:spPr/>
      <dgm:t>
        <a:bodyPr/>
        <a:lstStyle/>
        <a:p>
          <a:endParaRPr lang="en-US"/>
        </a:p>
      </dgm:t>
    </dgm:pt>
    <dgm:pt modelId="{022CF97E-70D4-4EFF-8B01-824236FF8A19}">
      <dgm:prSet/>
      <dgm:spPr/>
      <dgm:t>
        <a:bodyPr/>
        <a:lstStyle/>
        <a:p>
          <a:r>
            <a:rPr lang="en-US"/>
            <a:t>BIO MEDICAL ENGINEERING</a:t>
          </a:r>
        </a:p>
      </dgm:t>
    </dgm:pt>
    <dgm:pt modelId="{98CDD4E9-4691-47B5-B727-26D4FF173F5C}" type="parTrans" cxnId="{C967AE13-BC39-45B9-9763-48C135255E3D}">
      <dgm:prSet/>
      <dgm:spPr/>
      <dgm:t>
        <a:bodyPr/>
        <a:lstStyle/>
        <a:p>
          <a:endParaRPr lang="en-US"/>
        </a:p>
      </dgm:t>
    </dgm:pt>
    <dgm:pt modelId="{A730F8E9-2401-4DAA-AA62-57A036E3ACF8}" type="sibTrans" cxnId="{C967AE13-BC39-45B9-9763-48C135255E3D}">
      <dgm:prSet/>
      <dgm:spPr/>
      <dgm:t>
        <a:bodyPr/>
        <a:lstStyle/>
        <a:p>
          <a:endParaRPr lang="en-US"/>
        </a:p>
      </dgm:t>
    </dgm:pt>
    <dgm:pt modelId="{16418035-A4A9-4EF1-A23C-8929B3177D89}">
      <dgm:prSet/>
      <dgm:spPr/>
      <dgm:t>
        <a:bodyPr/>
        <a:lstStyle/>
        <a:p>
          <a:r>
            <a:rPr lang="en-US" dirty="0"/>
            <a:t>GEO INFORMATICS</a:t>
          </a:r>
        </a:p>
      </dgm:t>
    </dgm:pt>
    <dgm:pt modelId="{2B02F101-6FBD-4006-9954-AC11B89297B4}" type="parTrans" cxnId="{C694C344-F871-42A4-89D9-6C58EB5D1878}">
      <dgm:prSet/>
      <dgm:spPr/>
      <dgm:t>
        <a:bodyPr/>
        <a:lstStyle/>
        <a:p>
          <a:endParaRPr lang="en-US"/>
        </a:p>
      </dgm:t>
    </dgm:pt>
    <dgm:pt modelId="{0235CB45-1352-41F8-9BB7-FE234D620056}" type="sibTrans" cxnId="{C694C344-F871-42A4-89D9-6C58EB5D1878}">
      <dgm:prSet/>
      <dgm:spPr/>
      <dgm:t>
        <a:bodyPr/>
        <a:lstStyle/>
        <a:p>
          <a:endParaRPr lang="en-US"/>
        </a:p>
      </dgm:t>
    </dgm:pt>
    <dgm:pt modelId="{AE7BD177-4D5B-449E-8355-B143E448F619}">
      <dgm:prSet/>
      <dgm:spPr/>
      <dgm:t>
        <a:bodyPr/>
        <a:lstStyle/>
        <a:p>
          <a:r>
            <a:rPr lang="en-US"/>
            <a:t>FOOD TECHNOLOGY</a:t>
          </a:r>
        </a:p>
      </dgm:t>
    </dgm:pt>
    <dgm:pt modelId="{65A796B2-2098-43B7-BEC1-6FE00400D48F}" type="parTrans" cxnId="{DDEBD665-0848-4F86-A7E2-9E91C3BF329C}">
      <dgm:prSet/>
      <dgm:spPr/>
      <dgm:t>
        <a:bodyPr/>
        <a:lstStyle/>
        <a:p>
          <a:endParaRPr lang="en-US"/>
        </a:p>
      </dgm:t>
    </dgm:pt>
    <dgm:pt modelId="{03416169-FB9E-4650-B484-EC4BC59A159E}" type="sibTrans" cxnId="{DDEBD665-0848-4F86-A7E2-9E91C3BF329C}">
      <dgm:prSet/>
      <dgm:spPr/>
      <dgm:t>
        <a:bodyPr/>
        <a:lstStyle/>
        <a:p>
          <a:endParaRPr lang="en-US"/>
        </a:p>
      </dgm:t>
    </dgm:pt>
    <dgm:pt modelId="{FAB61F87-A845-4EEF-AB1B-7C0DD376B6F2}">
      <dgm:prSet/>
      <dgm:spPr/>
      <dgm:t>
        <a:bodyPr/>
        <a:lstStyle/>
        <a:p>
          <a:r>
            <a:rPr lang="en-US"/>
            <a:t>CHEMICAL ENGINEERING</a:t>
          </a:r>
        </a:p>
      </dgm:t>
    </dgm:pt>
    <dgm:pt modelId="{0E06FE7C-88D5-48D7-B24B-8D9B549F5A1A}" type="parTrans" cxnId="{CB3314CA-7A42-416E-BD1F-9AFF37C23627}">
      <dgm:prSet/>
      <dgm:spPr/>
      <dgm:t>
        <a:bodyPr/>
        <a:lstStyle/>
        <a:p>
          <a:endParaRPr lang="en-US"/>
        </a:p>
      </dgm:t>
    </dgm:pt>
    <dgm:pt modelId="{515E9CDF-1E02-44B9-8385-27C9306E878A}" type="sibTrans" cxnId="{CB3314CA-7A42-416E-BD1F-9AFF37C23627}">
      <dgm:prSet/>
      <dgm:spPr/>
      <dgm:t>
        <a:bodyPr/>
        <a:lstStyle/>
        <a:p>
          <a:endParaRPr lang="en-US"/>
        </a:p>
      </dgm:t>
    </dgm:pt>
    <dgm:pt modelId="{8D38698C-5094-49AF-9183-D31925D5FEA3}">
      <dgm:prSet/>
      <dgm:spPr/>
      <dgm:t>
        <a:bodyPr/>
        <a:lstStyle/>
        <a:p>
          <a:r>
            <a:rPr lang="en-US"/>
            <a:t>PETROLEUM ENGINEERING</a:t>
          </a:r>
        </a:p>
      </dgm:t>
    </dgm:pt>
    <dgm:pt modelId="{3038C24C-C258-40D5-A99D-10F67981741E}" type="parTrans" cxnId="{5BF8D15D-2137-4828-A1C8-3C0493619CF3}">
      <dgm:prSet/>
      <dgm:spPr/>
      <dgm:t>
        <a:bodyPr/>
        <a:lstStyle/>
        <a:p>
          <a:endParaRPr lang="en-US"/>
        </a:p>
      </dgm:t>
    </dgm:pt>
    <dgm:pt modelId="{063B44F7-7023-448A-AC1E-BE62D5176A68}" type="sibTrans" cxnId="{5BF8D15D-2137-4828-A1C8-3C0493619CF3}">
      <dgm:prSet/>
      <dgm:spPr/>
      <dgm:t>
        <a:bodyPr/>
        <a:lstStyle/>
        <a:p>
          <a:endParaRPr lang="en-US"/>
        </a:p>
      </dgm:t>
    </dgm:pt>
    <dgm:pt modelId="{99560E73-6108-4069-9C1E-7AD9FB0F2231}">
      <dgm:prSet/>
      <dgm:spPr/>
      <dgm:t>
        <a:bodyPr/>
        <a:lstStyle/>
        <a:p>
          <a:r>
            <a:rPr lang="en-US"/>
            <a:t>AUTOMOBILE ENGINEERING</a:t>
          </a:r>
        </a:p>
      </dgm:t>
    </dgm:pt>
    <dgm:pt modelId="{AF914741-D344-4D6B-BD5A-DE9421DDF5E2}" type="parTrans" cxnId="{5F777759-F1E0-46A3-B6A8-35A7506C855F}">
      <dgm:prSet/>
      <dgm:spPr/>
      <dgm:t>
        <a:bodyPr/>
        <a:lstStyle/>
        <a:p>
          <a:endParaRPr lang="en-US"/>
        </a:p>
      </dgm:t>
    </dgm:pt>
    <dgm:pt modelId="{B6F28D3F-B942-4AAE-9F0E-46ACC896501E}" type="sibTrans" cxnId="{5F777759-F1E0-46A3-B6A8-35A7506C855F}">
      <dgm:prSet/>
      <dgm:spPr/>
      <dgm:t>
        <a:bodyPr/>
        <a:lstStyle/>
        <a:p>
          <a:endParaRPr lang="en-US"/>
        </a:p>
      </dgm:t>
    </dgm:pt>
    <dgm:pt modelId="{90A433CF-435A-4BDD-BCE4-0781BD9EA753}">
      <dgm:prSet/>
      <dgm:spPr/>
      <dgm:t>
        <a:bodyPr/>
        <a:lstStyle/>
        <a:p>
          <a:r>
            <a:rPr lang="en-US"/>
            <a:t>MANUFACTURING ENGINEERING</a:t>
          </a:r>
        </a:p>
      </dgm:t>
    </dgm:pt>
    <dgm:pt modelId="{69E61D31-BBDB-403B-A639-30C0D64E8589}" type="parTrans" cxnId="{507EC03A-90A7-4D01-9120-90684F14DAF0}">
      <dgm:prSet/>
      <dgm:spPr/>
      <dgm:t>
        <a:bodyPr/>
        <a:lstStyle/>
        <a:p>
          <a:endParaRPr lang="en-US"/>
        </a:p>
      </dgm:t>
    </dgm:pt>
    <dgm:pt modelId="{FC26B8F8-F351-4A7F-A9E4-D5EBCC0209F1}" type="sibTrans" cxnId="{507EC03A-90A7-4D01-9120-90684F14DAF0}">
      <dgm:prSet/>
      <dgm:spPr/>
      <dgm:t>
        <a:bodyPr/>
        <a:lstStyle/>
        <a:p>
          <a:endParaRPr lang="en-US"/>
        </a:p>
      </dgm:t>
    </dgm:pt>
    <dgm:pt modelId="{5DB0F11A-4ECA-4886-8A39-033E0152815F}">
      <dgm:prSet/>
      <dgm:spPr/>
      <dgm:t>
        <a:bodyPr/>
        <a:lstStyle/>
        <a:p>
          <a:r>
            <a:rPr lang="en-US"/>
            <a:t>PRODUCTION ENGINEERING</a:t>
          </a:r>
        </a:p>
      </dgm:t>
    </dgm:pt>
    <dgm:pt modelId="{D532C3AB-3C35-4383-8B40-12A92505D26D}" type="parTrans" cxnId="{8FC58E71-373E-4551-AB82-8374CF5A51A8}">
      <dgm:prSet/>
      <dgm:spPr/>
      <dgm:t>
        <a:bodyPr/>
        <a:lstStyle/>
        <a:p>
          <a:endParaRPr lang="en-US"/>
        </a:p>
      </dgm:t>
    </dgm:pt>
    <dgm:pt modelId="{8FBFC923-861F-449B-A4A3-CA271FF04E75}" type="sibTrans" cxnId="{8FC58E71-373E-4551-AB82-8374CF5A51A8}">
      <dgm:prSet/>
      <dgm:spPr/>
      <dgm:t>
        <a:bodyPr/>
        <a:lstStyle/>
        <a:p>
          <a:endParaRPr lang="en-US"/>
        </a:p>
      </dgm:t>
    </dgm:pt>
    <dgm:pt modelId="{EDDBB64B-E5C0-4AA4-8DB4-C1334033816F}">
      <dgm:prSet/>
      <dgm:spPr/>
      <dgm:t>
        <a:bodyPr/>
        <a:lstStyle/>
        <a:p>
          <a:r>
            <a:rPr lang="en-US"/>
            <a:t>TEXTILE TECHNOLOGY</a:t>
          </a:r>
        </a:p>
      </dgm:t>
    </dgm:pt>
    <dgm:pt modelId="{91880855-9CB6-4114-B2A2-228A38872274}" type="parTrans" cxnId="{9264E861-A955-43BF-AC38-E229FE167A81}">
      <dgm:prSet/>
      <dgm:spPr/>
      <dgm:t>
        <a:bodyPr/>
        <a:lstStyle/>
        <a:p>
          <a:endParaRPr lang="en-US"/>
        </a:p>
      </dgm:t>
    </dgm:pt>
    <dgm:pt modelId="{9A4B2F68-2939-40A7-A451-74750A6453BA}" type="sibTrans" cxnId="{9264E861-A955-43BF-AC38-E229FE167A81}">
      <dgm:prSet/>
      <dgm:spPr/>
      <dgm:t>
        <a:bodyPr/>
        <a:lstStyle/>
        <a:p>
          <a:endParaRPr lang="en-US"/>
        </a:p>
      </dgm:t>
    </dgm:pt>
    <dgm:pt modelId="{47FB7F5B-A084-403C-883B-EC29CAF17EF5}" type="pres">
      <dgm:prSet presAssocID="{A3A228D3-FFEE-4837-8D61-195184AE1EED}" presName="Name0" presStyleCnt="0">
        <dgm:presLayoutVars>
          <dgm:dir/>
          <dgm:resizeHandles val="exact"/>
        </dgm:presLayoutVars>
      </dgm:prSet>
      <dgm:spPr/>
    </dgm:pt>
    <dgm:pt modelId="{DCF0920E-303E-43EF-B1CF-51B849BF3E67}" type="pres">
      <dgm:prSet presAssocID="{D76AF89A-0363-45C0-85DB-318A713C59A8}" presName="node" presStyleLbl="node1" presStyleIdx="0" presStyleCnt="12">
        <dgm:presLayoutVars>
          <dgm:bulletEnabled val="1"/>
        </dgm:presLayoutVars>
      </dgm:prSet>
      <dgm:spPr/>
    </dgm:pt>
    <dgm:pt modelId="{53A7500B-E4C6-43BA-B5B7-A63DCD85DCC1}" type="pres">
      <dgm:prSet presAssocID="{240A16DB-3823-4E0D-8F67-7216ADE1FA22}" presName="sibTrans" presStyleLbl="sibTrans1D1" presStyleIdx="0" presStyleCnt="11"/>
      <dgm:spPr/>
    </dgm:pt>
    <dgm:pt modelId="{94B5ECC1-1C15-4C53-A790-9463C6B3906B}" type="pres">
      <dgm:prSet presAssocID="{240A16DB-3823-4E0D-8F67-7216ADE1FA22}" presName="connectorText" presStyleLbl="sibTrans1D1" presStyleIdx="0" presStyleCnt="11"/>
      <dgm:spPr/>
    </dgm:pt>
    <dgm:pt modelId="{EFC86D93-D958-4CE8-8D45-69ED63998BAB}" type="pres">
      <dgm:prSet presAssocID="{742F138A-2E4D-44B0-B4BA-43622792951D}" presName="node" presStyleLbl="node1" presStyleIdx="1" presStyleCnt="12">
        <dgm:presLayoutVars>
          <dgm:bulletEnabled val="1"/>
        </dgm:presLayoutVars>
      </dgm:prSet>
      <dgm:spPr/>
    </dgm:pt>
    <dgm:pt modelId="{FB155DEE-EA02-447D-B75F-BA57F7554AA2}" type="pres">
      <dgm:prSet presAssocID="{16420C44-7B85-4645-AC14-6E1E745C9258}" presName="sibTrans" presStyleLbl="sibTrans1D1" presStyleIdx="1" presStyleCnt="11"/>
      <dgm:spPr/>
    </dgm:pt>
    <dgm:pt modelId="{9196A03A-02AE-4D5A-9EEA-B350BBC2AF85}" type="pres">
      <dgm:prSet presAssocID="{16420C44-7B85-4645-AC14-6E1E745C9258}" presName="connectorText" presStyleLbl="sibTrans1D1" presStyleIdx="1" presStyleCnt="11"/>
      <dgm:spPr/>
    </dgm:pt>
    <dgm:pt modelId="{02BD7CA1-2515-4CB9-B2B0-38B940675AD7}" type="pres">
      <dgm:prSet presAssocID="{6DC6CDD9-A2C9-4ED5-86A5-D8E8E4217A66}" presName="node" presStyleLbl="node1" presStyleIdx="2" presStyleCnt="12">
        <dgm:presLayoutVars>
          <dgm:bulletEnabled val="1"/>
        </dgm:presLayoutVars>
      </dgm:prSet>
      <dgm:spPr/>
    </dgm:pt>
    <dgm:pt modelId="{3248ADDC-2925-4B46-89EE-3EBE71CF94A3}" type="pres">
      <dgm:prSet presAssocID="{4780DF48-4AAC-42D0-9B55-40158F8067A0}" presName="sibTrans" presStyleLbl="sibTrans1D1" presStyleIdx="2" presStyleCnt="11"/>
      <dgm:spPr/>
    </dgm:pt>
    <dgm:pt modelId="{AB68B2D8-4500-4929-80E7-DC02908E9200}" type="pres">
      <dgm:prSet presAssocID="{4780DF48-4AAC-42D0-9B55-40158F8067A0}" presName="connectorText" presStyleLbl="sibTrans1D1" presStyleIdx="2" presStyleCnt="11"/>
      <dgm:spPr/>
    </dgm:pt>
    <dgm:pt modelId="{664C9DAB-3DB6-4764-9FF2-AE4D752274DF}" type="pres">
      <dgm:prSet presAssocID="{022CF97E-70D4-4EFF-8B01-824236FF8A19}" presName="node" presStyleLbl="node1" presStyleIdx="3" presStyleCnt="12">
        <dgm:presLayoutVars>
          <dgm:bulletEnabled val="1"/>
        </dgm:presLayoutVars>
      </dgm:prSet>
      <dgm:spPr/>
    </dgm:pt>
    <dgm:pt modelId="{20366BEC-CFE3-44C7-9AA0-B9A0E599013D}" type="pres">
      <dgm:prSet presAssocID="{A730F8E9-2401-4DAA-AA62-57A036E3ACF8}" presName="sibTrans" presStyleLbl="sibTrans1D1" presStyleIdx="3" presStyleCnt="11"/>
      <dgm:spPr/>
    </dgm:pt>
    <dgm:pt modelId="{064995FB-A809-4C94-B4A2-F37BA190C3CD}" type="pres">
      <dgm:prSet presAssocID="{A730F8E9-2401-4DAA-AA62-57A036E3ACF8}" presName="connectorText" presStyleLbl="sibTrans1D1" presStyleIdx="3" presStyleCnt="11"/>
      <dgm:spPr/>
    </dgm:pt>
    <dgm:pt modelId="{A607388D-6E2B-43C2-B0AB-D60CECD903A6}" type="pres">
      <dgm:prSet presAssocID="{16418035-A4A9-4EF1-A23C-8929B3177D89}" presName="node" presStyleLbl="node1" presStyleIdx="4" presStyleCnt="12">
        <dgm:presLayoutVars>
          <dgm:bulletEnabled val="1"/>
        </dgm:presLayoutVars>
      </dgm:prSet>
      <dgm:spPr/>
    </dgm:pt>
    <dgm:pt modelId="{7014340A-79FB-4814-B29A-167FB963495F}" type="pres">
      <dgm:prSet presAssocID="{0235CB45-1352-41F8-9BB7-FE234D620056}" presName="sibTrans" presStyleLbl="sibTrans1D1" presStyleIdx="4" presStyleCnt="11"/>
      <dgm:spPr/>
    </dgm:pt>
    <dgm:pt modelId="{514C0759-9FD1-4EE5-8378-06D2C1F7F569}" type="pres">
      <dgm:prSet presAssocID="{0235CB45-1352-41F8-9BB7-FE234D620056}" presName="connectorText" presStyleLbl="sibTrans1D1" presStyleIdx="4" presStyleCnt="11"/>
      <dgm:spPr/>
    </dgm:pt>
    <dgm:pt modelId="{12046A93-A9C9-4D63-B461-CF253AA5EE08}" type="pres">
      <dgm:prSet presAssocID="{AE7BD177-4D5B-449E-8355-B143E448F619}" presName="node" presStyleLbl="node1" presStyleIdx="5" presStyleCnt="12">
        <dgm:presLayoutVars>
          <dgm:bulletEnabled val="1"/>
        </dgm:presLayoutVars>
      </dgm:prSet>
      <dgm:spPr/>
    </dgm:pt>
    <dgm:pt modelId="{C36A39EB-2124-4A08-AAEB-874507FCC87E}" type="pres">
      <dgm:prSet presAssocID="{03416169-FB9E-4650-B484-EC4BC59A159E}" presName="sibTrans" presStyleLbl="sibTrans1D1" presStyleIdx="5" presStyleCnt="11"/>
      <dgm:spPr/>
    </dgm:pt>
    <dgm:pt modelId="{F3DC54DE-9152-498E-BE6E-AD6B638EF76F}" type="pres">
      <dgm:prSet presAssocID="{03416169-FB9E-4650-B484-EC4BC59A159E}" presName="connectorText" presStyleLbl="sibTrans1D1" presStyleIdx="5" presStyleCnt="11"/>
      <dgm:spPr/>
    </dgm:pt>
    <dgm:pt modelId="{E424C3BF-71EA-4EB4-AC8A-ED6826060C4A}" type="pres">
      <dgm:prSet presAssocID="{FAB61F87-A845-4EEF-AB1B-7C0DD376B6F2}" presName="node" presStyleLbl="node1" presStyleIdx="6" presStyleCnt="12">
        <dgm:presLayoutVars>
          <dgm:bulletEnabled val="1"/>
        </dgm:presLayoutVars>
      </dgm:prSet>
      <dgm:spPr/>
    </dgm:pt>
    <dgm:pt modelId="{20C5C572-584C-4EF8-B045-1E1E830D168F}" type="pres">
      <dgm:prSet presAssocID="{515E9CDF-1E02-44B9-8385-27C9306E878A}" presName="sibTrans" presStyleLbl="sibTrans1D1" presStyleIdx="6" presStyleCnt="11"/>
      <dgm:spPr/>
    </dgm:pt>
    <dgm:pt modelId="{B778CA8C-CC24-4231-B7B7-75960A9C6BA8}" type="pres">
      <dgm:prSet presAssocID="{515E9CDF-1E02-44B9-8385-27C9306E878A}" presName="connectorText" presStyleLbl="sibTrans1D1" presStyleIdx="6" presStyleCnt="11"/>
      <dgm:spPr/>
    </dgm:pt>
    <dgm:pt modelId="{2C513E0E-A7DE-4EF8-9C0E-B8AFCF78F05A}" type="pres">
      <dgm:prSet presAssocID="{8D38698C-5094-49AF-9183-D31925D5FEA3}" presName="node" presStyleLbl="node1" presStyleIdx="7" presStyleCnt="12">
        <dgm:presLayoutVars>
          <dgm:bulletEnabled val="1"/>
        </dgm:presLayoutVars>
      </dgm:prSet>
      <dgm:spPr/>
    </dgm:pt>
    <dgm:pt modelId="{605F4045-2A6E-40D3-BE29-0480D8CC0A37}" type="pres">
      <dgm:prSet presAssocID="{063B44F7-7023-448A-AC1E-BE62D5176A68}" presName="sibTrans" presStyleLbl="sibTrans1D1" presStyleIdx="7" presStyleCnt="11"/>
      <dgm:spPr/>
    </dgm:pt>
    <dgm:pt modelId="{4A2A93AB-8734-49B6-B91C-725665D78BEA}" type="pres">
      <dgm:prSet presAssocID="{063B44F7-7023-448A-AC1E-BE62D5176A68}" presName="connectorText" presStyleLbl="sibTrans1D1" presStyleIdx="7" presStyleCnt="11"/>
      <dgm:spPr/>
    </dgm:pt>
    <dgm:pt modelId="{E53659BA-2274-4BD0-8273-C7AEC54D79FA}" type="pres">
      <dgm:prSet presAssocID="{99560E73-6108-4069-9C1E-7AD9FB0F2231}" presName="node" presStyleLbl="node1" presStyleIdx="8" presStyleCnt="12">
        <dgm:presLayoutVars>
          <dgm:bulletEnabled val="1"/>
        </dgm:presLayoutVars>
      </dgm:prSet>
      <dgm:spPr/>
    </dgm:pt>
    <dgm:pt modelId="{988DC1F9-7E6D-4555-B6B4-89F0EDA1510A}" type="pres">
      <dgm:prSet presAssocID="{B6F28D3F-B942-4AAE-9F0E-46ACC896501E}" presName="sibTrans" presStyleLbl="sibTrans1D1" presStyleIdx="8" presStyleCnt="11"/>
      <dgm:spPr/>
    </dgm:pt>
    <dgm:pt modelId="{11256A94-2F19-41F0-8452-ED1D3A1AC395}" type="pres">
      <dgm:prSet presAssocID="{B6F28D3F-B942-4AAE-9F0E-46ACC896501E}" presName="connectorText" presStyleLbl="sibTrans1D1" presStyleIdx="8" presStyleCnt="11"/>
      <dgm:spPr/>
    </dgm:pt>
    <dgm:pt modelId="{91107383-C58C-4136-BD88-55F4197DC27C}" type="pres">
      <dgm:prSet presAssocID="{90A433CF-435A-4BDD-BCE4-0781BD9EA753}" presName="node" presStyleLbl="node1" presStyleIdx="9" presStyleCnt="12">
        <dgm:presLayoutVars>
          <dgm:bulletEnabled val="1"/>
        </dgm:presLayoutVars>
      </dgm:prSet>
      <dgm:spPr/>
    </dgm:pt>
    <dgm:pt modelId="{DA8D6351-8156-4237-9008-BEB2E973B437}" type="pres">
      <dgm:prSet presAssocID="{FC26B8F8-F351-4A7F-A9E4-D5EBCC0209F1}" presName="sibTrans" presStyleLbl="sibTrans1D1" presStyleIdx="9" presStyleCnt="11"/>
      <dgm:spPr/>
    </dgm:pt>
    <dgm:pt modelId="{689D29B3-FF13-412E-BA98-43E2FEC8ABA7}" type="pres">
      <dgm:prSet presAssocID="{FC26B8F8-F351-4A7F-A9E4-D5EBCC0209F1}" presName="connectorText" presStyleLbl="sibTrans1D1" presStyleIdx="9" presStyleCnt="11"/>
      <dgm:spPr/>
    </dgm:pt>
    <dgm:pt modelId="{136CB634-433B-49EE-A522-C04A78D3876D}" type="pres">
      <dgm:prSet presAssocID="{5DB0F11A-4ECA-4886-8A39-033E0152815F}" presName="node" presStyleLbl="node1" presStyleIdx="10" presStyleCnt="12">
        <dgm:presLayoutVars>
          <dgm:bulletEnabled val="1"/>
        </dgm:presLayoutVars>
      </dgm:prSet>
      <dgm:spPr/>
    </dgm:pt>
    <dgm:pt modelId="{B155D4DD-0B4F-4BB2-A1B4-7A32E0AC8466}" type="pres">
      <dgm:prSet presAssocID="{8FBFC923-861F-449B-A4A3-CA271FF04E75}" presName="sibTrans" presStyleLbl="sibTrans1D1" presStyleIdx="10" presStyleCnt="11"/>
      <dgm:spPr/>
    </dgm:pt>
    <dgm:pt modelId="{9B5E5B8E-2CFB-477F-96EA-6695A2A29E5D}" type="pres">
      <dgm:prSet presAssocID="{8FBFC923-861F-449B-A4A3-CA271FF04E75}" presName="connectorText" presStyleLbl="sibTrans1D1" presStyleIdx="10" presStyleCnt="11"/>
      <dgm:spPr/>
    </dgm:pt>
    <dgm:pt modelId="{532D3304-E9E7-47FB-9098-FAA07EF5716B}" type="pres">
      <dgm:prSet presAssocID="{EDDBB64B-E5C0-4AA4-8DB4-C1334033816F}" presName="node" presStyleLbl="node1" presStyleIdx="11" presStyleCnt="12">
        <dgm:presLayoutVars>
          <dgm:bulletEnabled val="1"/>
        </dgm:presLayoutVars>
      </dgm:prSet>
      <dgm:spPr/>
    </dgm:pt>
  </dgm:ptLst>
  <dgm:cxnLst>
    <dgm:cxn modelId="{94A74604-9BFC-4F09-944D-752322340E4A}" type="presOf" srcId="{6DC6CDD9-A2C9-4ED5-86A5-D8E8E4217A66}" destId="{02BD7CA1-2515-4CB9-B2B0-38B940675AD7}" srcOrd="0" destOrd="0" presId="urn:microsoft.com/office/officeart/2016/7/layout/RepeatingBendingProcessNew"/>
    <dgm:cxn modelId="{A6CADE04-EFDA-48D4-9676-ECCFFF3753FF}" type="presOf" srcId="{4780DF48-4AAC-42D0-9B55-40158F8067A0}" destId="{AB68B2D8-4500-4929-80E7-DC02908E9200}" srcOrd="1" destOrd="0" presId="urn:microsoft.com/office/officeart/2016/7/layout/RepeatingBendingProcessNew"/>
    <dgm:cxn modelId="{D07C520B-7B71-445D-8E36-EDCD02A498EC}" type="presOf" srcId="{FAB61F87-A845-4EEF-AB1B-7C0DD376B6F2}" destId="{E424C3BF-71EA-4EB4-AC8A-ED6826060C4A}" srcOrd="0" destOrd="0" presId="urn:microsoft.com/office/officeart/2016/7/layout/RepeatingBendingProcessNew"/>
    <dgm:cxn modelId="{DBC72610-6E9B-453E-8CE6-B5A7237A638E}" srcId="{A3A228D3-FFEE-4837-8D61-195184AE1EED}" destId="{742F138A-2E4D-44B0-B4BA-43622792951D}" srcOrd="1" destOrd="0" parTransId="{3D914C20-068A-462A-A135-4C58C83A07CF}" sibTransId="{16420C44-7B85-4645-AC14-6E1E745C9258}"/>
    <dgm:cxn modelId="{87C94413-5C4F-4934-B6C7-EEAA82A62579}" type="presOf" srcId="{03416169-FB9E-4650-B484-EC4BC59A159E}" destId="{C36A39EB-2124-4A08-AAEB-874507FCC87E}" srcOrd="0" destOrd="0" presId="urn:microsoft.com/office/officeart/2016/7/layout/RepeatingBendingProcessNew"/>
    <dgm:cxn modelId="{C967AE13-BC39-45B9-9763-48C135255E3D}" srcId="{A3A228D3-FFEE-4837-8D61-195184AE1EED}" destId="{022CF97E-70D4-4EFF-8B01-824236FF8A19}" srcOrd="3" destOrd="0" parTransId="{98CDD4E9-4691-47B5-B727-26D4FF173F5C}" sibTransId="{A730F8E9-2401-4DAA-AA62-57A036E3ACF8}"/>
    <dgm:cxn modelId="{0AC5C21D-3068-4C19-9BE4-6131C67592FB}" type="presOf" srcId="{515E9CDF-1E02-44B9-8385-27C9306E878A}" destId="{B778CA8C-CC24-4231-B7B7-75960A9C6BA8}" srcOrd="1" destOrd="0" presId="urn:microsoft.com/office/officeart/2016/7/layout/RepeatingBendingProcessNew"/>
    <dgm:cxn modelId="{386FAF20-5C1C-4E54-BB5F-96F70B4F7613}" type="presOf" srcId="{8D38698C-5094-49AF-9183-D31925D5FEA3}" destId="{2C513E0E-A7DE-4EF8-9C0E-B8AFCF78F05A}" srcOrd="0" destOrd="0" presId="urn:microsoft.com/office/officeart/2016/7/layout/RepeatingBendingProcessNew"/>
    <dgm:cxn modelId="{80A15A22-2330-4472-BF75-B3F835B2DD9F}" type="presOf" srcId="{B6F28D3F-B942-4AAE-9F0E-46ACC896501E}" destId="{988DC1F9-7E6D-4555-B6B4-89F0EDA1510A}" srcOrd="0" destOrd="0" presId="urn:microsoft.com/office/officeart/2016/7/layout/RepeatingBendingProcessNew"/>
    <dgm:cxn modelId="{B80E4725-ED15-4E90-95C1-66AFCFD1F027}" type="presOf" srcId="{0235CB45-1352-41F8-9BB7-FE234D620056}" destId="{514C0759-9FD1-4EE5-8378-06D2C1F7F569}" srcOrd="1" destOrd="0" presId="urn:microsoft.com/office/officeart/2016/7/layout/RepeatingBendingProcessNew"/>
    <dgm:cxn modelId="{FA90F026-45C2-41E8-8FB9-6509D465FCF5}" srcId="{A3A228D3-FFEE-4837-8D61-195184AE1EED}" destId="{6DC6CDD9-A2C9-4ED5-86A5-D8E8E4217A66}" srcOrd="2" destOrd="0" parTransId="{416FDBEF-9C1E-4A21-A383-DB80F98468F5}" sibTransId="{4780DF48-4AAC-42D0-9B55-40158F8067A0}"/>
    <dgm:cxn modelId="{830E3A31-2038-4CB4-A391-845CD0C67453}" type="presOf" srcId="{240A16DB-3823-4E0D-8F67-7216ADE1FA22}" destId="{94B5ECC1-1C15-4C53-A790-9463C6B3906B}" srcOrd="1" destOrd="0" presId="urn:microsoft.com/office/officeart/2016/7/layout/RepeatingBendingProcessNew"/>
    <dgm:cxn modelId="{81318D38-6CDA-46B1-AB51-7C826A93A566}" type="presOf" srcId="{063B44F7-7023-448A-AC1E-BE62D5176A68}" destId="{605F4045-2A6E-40D3-BE29-0480D8CC0A37}" srcOrd="0" destOrd="0" presId="urn:microsoft.com/office/officeart/2016/7/layout/RepeatingBendingProcessNew"/>
    <dgm:cxn modelId="{C17AE638-E2AA-42AD-9686-B3F6CCCA7908}" type="presOf" srcId="{A730F8E9-2401-4DAA-AA62-57A036E3ACF8}" destId="{20366BEC-CFE3-44C7-9AA0-B9A0E599013D}" srcOrd="0" destOrd="0" presId="urn:microsoft.com/office/officeart/2016/7/layout/RepeatingBendingProcessNew"/>
    <dgm:cxn modelId="{507EC03A-90A7-4D01-9120-90684F14DAF0}" srcId="{A3A228D3-FFEE-4837-8D61-195184AE1EED}" destId="{90A433CF-435A-4BDD-BCE4-0781BD9EA753}" srcOrd="9" destOrd="0" parTransId="{69E61D31-BBDB-403B-A639-30C0D64E8589}" sibTransId="{FC26B8F8-F351-4A7F-A9E4-D5EBCC0209F1}"/>
    <dgm:cxn modelId="{3F67663D-788A-40B2-AB97-8A46815E92F2}" type="presOf" srcId="{16420C44-7B85-4645-AC14-6E1E745C9258}" destId="{FB155DEE-EA02-447D-B75F-BA57F7554AA2}" srcOrd="0" destOrd="0" presId="urn:microsoft.com/office/officeart/2016/7/layout/RepeatingBendingProcessNew"/>
    <dgm:cxn modelId="{E782BC40-8699-4883-B9A6-3975ED8800C1}" type="presOf" srcId="{AE7BD177-4D5B-449E-8355-B143E448F619}" destId="{12046A93-A9C9-4D63-B461-CF253AA5EE08}" srcOrd="0" destOrd="0" presId="urn:microsoft.com/office/officeart/2016/7/layout/RepeatingBendingProcessNew"/>
    <dgm:cxn modelId="{1F47EE5B-F68C-4988-BE66-3CF6841294E2}" type="presOf" srcId="{A730F8E9-2401-4DAA-AA62-57A036E3ACF8}" destId="{064995FB-A809-4C94-B4A2-F37BA190C3CD}" srcOrd="1" destOrd="0" presId="urn:microsoft.com/office/officeart/2016/7/layout/RepeatingBendingProcessNew"/>
    <dgm:cxn modelId="{F6E3685C-61C0-41ED-9144-667C5203FDFA}" type="presOf" srcId="{515E9CDF-1E02-44B9-8385-27C9306E878A}" destId="{20C5C572-584C-4EF8-B045-1E1E830D168F}" srcOrd="0" destOrd="0" presId="urn:microsoft.com/office/officeart/2016/7/layout/RepeatingBendingProcessNew"/>
    <dgm:cxn modelId="{5BF8D15D-2137-4828-A1C8-3C0493619CF3}" srcId="{A3A228D3-FFEE-4837-8D61-195184AE1EED}" destId="{8D38698C-5094-49AF-9183-D31925D5FEA3}" srcOrd="7" destOrd="0" parTransId="{3038C24C-C258-40D5-A99D-10F67981741E}" sibTransId="{063B44F7-7023-448A-AC1E-BE62D5176A68}"/>
    <dgm:cxn modelId="{9264E861-A955-43BF-AC38-E229FE167A81}" srcId="{A3A228D3-FFEE-4837-8D61-195184AE1EED}" destId="{EDDBB64B-E5C0-4AA4-8DB4-C1334033816F}" srcOrd="11" destOrd="0" parTransId="{91880855-9CB6-4114-B2A2-228A38872274}" sibTransId="{9A4B2F68-2939-40A7-A451-74750A6453BA}"/>
    <dgm:cxn modelId="{C694C344-F871-42A4-89D9-6C58EB5D1878}" srcId="{A3A228D3-FFEE-4837-8D61-195184AE1EED}" destId="{16418035-A4A9-4EF1-A23C-8929B3177D89}" srcOrd="4" destOrd="0" parTransId="{2B02F101-6FBD-4006-9954-AC11B89297B4}" sibTransId="{0235CB45-1352-41F8-9BB7-FE234D620056}"/>
    <dgm:cxn modelId="{76BBD264-F83C-4227-B889-AEE60EFAC59E}" type="presOf" srcId="{99560E73-6108-4069-9C1E-7AD9FB0F2231}" destId="{E53659BA-2274-4BD0-8273-C7AEC54D79FA}" srcOrd="0" destOrd="0" presId="urn:microsoft.com/office/officeart/2016/7/layout/RepeatingBendingProcessNew"/>
    <dgm:cxn modelId="{DDEBD665-0848-4F86-A7E2-9E91C3BF329C}" srcId="{A3A228D3-FFEE-4837-8D61-195184AE1EED}" destId="{AE7BD177-4D5B-449E-8355-B143E448F619}" srcOrd="5" destOrd="0" parTransId="{65A796B2-2098-43B7-BEC1-6FE00400D48F}" sibTransId="{03416169-FB9E-4650-B484-EC4BC59A159E}"/>
    <dgm:cxn modelId="{84D66F47-96A3-459F-95D6-4F5C70A0C5D4}" type="presOf" srcId="{240A16DB-3823-4E0D-8F67-7216ADE1FA22}" destId="{53A7500B-E4C6-43BA-B5B7-A63DCD85DCC1}" srcOrd="0" destOrd="0" presId="urn:microsoft.com/office/officeart/2016/7/layout/RepeatingBendingProcessNew"/>
    <dgm:cxn modelId="{B7158349-45F7-4F35-B4B2-6447F5B912FF}" type="presOf" srcId="{D76AF89A-0363-45C0-85DB-318A713C59A8}" destId="{DCF0920E-303E-43EF-B1CF-51B849BF3E67}" srcOrd="0" destOrd="0" presId="urn:microsoft.com/office/officeart/2016/7/layout/RepeatingBendingProcessNew"/>
    <dgm:cxn modelId="{963C0D70-31FD-4491-B7BD-F0A748D25105}" type="presOf" srcId="{16418035-A4A9-4EF1-A23C-8929B3177D89}" destId="{A607388D-6E2B-43C2-B0AB-D60CECD903A6}" srcOrd="0" destOrd="0" presId="urn:microsoft.com/office/officeart/2016/7/layout/RepeatingBendingProcessNew"/>
    <dgm:cxn modelId="{8FC58E71-373E-4551-AB82-8374CF5A51A8}" srcId="{A3A228D3-FFEE-4837-8D61-195184AE1EED}" destId="{5DB0F11A-4ECA-4886-8A39-033E0152815F}" srcOrd="10" destOrd="0" parTransId="{D532C3AB-3C35-4383-8B40-12A92505D26D}" sibTransId="{8FBFC923-861F-449B-A4A3-CA271FF04E75}"/>
    <dgm:cxn modelId="{DB149973-9121-4DCC-86F2-71851EE26B8E}" type="presOf" srcId="{EDDBB64B-E5C0-4AA4-8DB4-C1334033816F}" destId="{532D3304-E9E7-47FB-9098-FAA07EF5716B}" srcOrd="0" destOrd="0" presId="urn:microsoft.com/office/officeart/2016/7/layout/RepeatingBendingProcessNew"/>
    <dgm:cxn modelId="{0228E355-F036-4275-B74F-8E01A362B801}" type="presOf" srcId="{742F138A-2E4D-44B0-B4BA-43622792951D}" destId="{EFC86D93-D958-4CE8-8D45-69ED63998BAB}" srcOrd="0" destOrd="0" presId="urn:microsoft.com/office/officeart/2016/7/layout/RepeatingBendingProcessNew"/>
    <dgm:cxn modelId="{5F777759-F1E0-46A3-B6A8-35A7506C855F}" srcId="{A3A228D3-FFEE-4837-8D61-195184AE1EED}" destId="{99560E73-6108-4069-9C1E-7AD9FB0F2231}" srcOrd="8" destOrd="0" parTransId="{AF914741-D344-4D6B-BD5A-DE9421DDF5E2}" sibTransId="{B6F28D3F-B942-4AAE-9F0E-46ACC896501E}"/>
    <dgm:cxn modelId="{8EA11B80-2C08-48B7-8D91-EFAA237FB827}" type="presOf" srcId="{03416169-FB9E-4650-B484-EC4BC59A159E}" destId="{F3DC54DE-9152-498E-BE6E-AD6B638EF76F}" srcOrd="1" destOrd="0" presId="urn:microsoft.com/office/officeart/2016/7/layout/RepeatingBendingProcessNew"/>
    <dgm:cxn modelId="{DB906292-7FB2-4048-ACC1-E693DFCE56F5}" type="presOf" srcId="{022CF97E-70D4-4EFF-8B01-824236FF8A19}" destId="{664C9DAB-3DB6-4764-9FF2-AE4D752274DF}" srcOrd="0" destOrd="0" presId="urn:microsoft.com/office/officeart/2016/7/layout/RepeatingBendingProcessNew"/>
    <dgm:cxn modelId="{24FC459E-348D-4C89-8971-73DD03883ABA}" type="presOf" srcId="{5DB0F11A-4ECA-4886-8A39-033E0152815F}" destId="{136CB634-433B-49EE-A522-C04A78D3876D}" srcOrd="0" destOrd="0" presId="urn:microsoft.com/office/officeart/2016/7/layout/RepeatingBendingProcessNew"/>
    <dgm:cxn modelId="{41059CB2-3956-44F9-B555-F56954772CA4}" srcId="{A3A228D3-FFEE-4837-8D61-195184AE1EED}" destId="{D76AF89A-0363-45C0-85DB-318A713C59A8}" srcOrd="0" destOrd="0" parTransId="{E5334DEF-999F-4896-A6DF-FB78FCA22EEC}" sibTransId="{240A16DB-3823-4E0D-8F67-7216ADE1FA22}"/>
    <dgm:cxn modelId="{824C7ABA-0057-447E-97B7-6EB301AB5135}" type="presOf" srcId="{8FBFC923-861F-449B-A4A3-CA271FF04E75}" destId="{9B5E5B8E-2CFB-477F-96EA-6695A2A29E5D}" srcOrd="1" destOrd="0" presId="urn:microsoft.com/office/officeart/2016/7/layout/RepeatingBendingProcessNew"/>
    <dgm:cxn modelId="{DF1991BA-6102-46E9-8D86-1B17A16441E6}" type="presOf" srcId="{063B44F7-7023-448A-AC1E-BE62D5176A68}" destId="{4A2A93AB-8734-49B6-B91C-725665D78BEA}" srcOrd="1" destOrd="0" presId="urn:microsoft.com/office/officeart/2016/7/layout/RepeatingBendingProcessNew"/>
    <dgm:cxn modelId="{E1888ABB-DAA9-4934-8663-8951F6CB7E74}" type="presOf" srcId="{8FBFC923-861F-449B-A4A3-CA271FF04E75}" destId="{B155D4DD-0B4F-4BB2-A1B4-7A32E0AC8466}" srcOrd="0" destOrd="0" presId="urn:microsoft.com/office/officeart/2016/7/layout/RepeatingBendingProcessNew"/>
    <dgm:cxn modelId="{CB3314CA-7A42-416E-BD1F-9AFF37C23627}" srcId="{A3A228D3-FFEE-4837-8D61-195184AE1EED}" destId="{FAB61F87-A845-4EEF-AB1B-7C0DD376B6F2}" srcOrd="6" destOrd="0" parTransId="{0E06FE7C-88D5-48D7-B24B-8D9B549F5A1A}" sibTransId="{515E9CDF-1E02-44B9-8385-27C9306E878A}"/>
    <dgm:cxn modelId="{C3D31FCA-7121-4FAC-A01F-BC145165AD44}" type="presOf" srcId="{4780DF48-4AAC-42D0-9B55-40158F8067A0}" destId="{3248ADDC-2925-4B46-89EE-3EBE71CF94A3}" srcOrd="0" destOrd="0" presId="urn:microsoft.com/office/officeart/2016/7/layout/RepeatingBendingProcessNew"/>
    <dgm:cxn modelId="{F10243CA-0DE8-41F3-9BF5-59D2FCC7DF02}" type="presOf" srcId="{A3A228D3-FFEE-4837-8D61-195184AE1EED}" destId="{47FB7F5B-A084-403C-883B-EC29CAF17EF5}" srcOrd="0" destOrd="0" presId="urn:microsoft.com/office/officeart/2016/7/layout/RepeatingBendingProcessNew"/>
    <dgm:cxn modelId="{B2F27BD1-9ADC-4335-A632-5207DC1E93AB}" type="presOf" srcId="{16420C44-7B85-4645-AC14-6E1E745C9258}" destId="{9196A03A-02AE-4D5A-9EEA-B350BBC2AF85}" srcOrd="1" destOrd="0" presId="urn:microsoft.com/office/officeart/2016/7/layout/RepeatingBendingProcessNew"/>
    <dgm:cxn modelId="{E35FC8F0-DB7D-4440-BCAE-63799BAD0401}" type="presOf" srcId="{B6F28D3F-B942-4AAE-9F0E-46ACC896501E}" destId="{11256A94-2F19-41F0-8452-ED1D3A1AC395}" srcOrd="1" destOrd="0" presId="urn:microsoft.com/office/officeart/2016/7/layout/RepeatingBendingProcessNew"/>
    <dgm:cxn modelId="{423B01F1-264A-4BD7-AD0D-6B61EFE835F6}" type="presOf" srcId="{FC26B8F8-F351-4A7F-A9E4-D5EBCC0209F1}" destId="{689D29B3-FF13-412E-BA98-43E2FEC8ABA7}" srcOrd="1" destOrd="0" presId="urn:microsoft.com/office/officeart/2016/7/layout/RepeatingBendingProcessNew"/>
    <dgm:cxn modelId="{C2F0E0F2-19AB-409F-8F39-E32B1127FD97}" type="presOf" srcId="{0235CB45-1352-41F8-9BB7-FE234D620056}" destId="{7014340A-79FB-4814-B29A-167FB963495F}" srcOrd="0" destOrd="0" presId="urn:microsoft.com/office/officeart/2016/7/layout/RepeatingBendingProcessNew"/>
    <dgm:cxn modelId="{D6F09FF6-116E-48C1-A5E7-26F81BCFACCC}" type="presOf" srcId="{90A433CF-435A-4BDD-BCE4-0781BD9EA753}" destId="{91107383-C58C-4136-BD88-55F4197DC27C}" srcOrd="0" destOrd="0" presId="urn:microsoft.com/office/officeart/2016/7/layout/RepeatingBendingProcessNew"/>
    <dgm:cxn modelId="{2D23CFF7-33DD-40BB-B727-C064BB4AA07C}" type="presOf" srcId="{FC26B8F8-F351-4A7F-A9E4-D5EBCC0209F1}" destId="{DA8D6351-8156-4237-9008-BEB2E973B437}" srcOrd="0" destOrd="0" presId="urn:microsoft.com/office/officeart/2016/7/layout/RepeatingBendingProcessNew"/>
    <dgm:cxn modelId="{F2A8BCC0-ADF2-4ABF-B132-8637964C6F8B}" type="presParOf" srcId="{47FB7F5B-A084-403C-883B-EC29CAF17EF5}" destId="{DCF0920E-303E-43EF-B1CF-51B849BF3E67}" srcOrd="0" destOrd="0" presId="urn:microsoft.com/office/officeart/2016/7/layout/RepeatingBendingProcessNew"/>
    <dgm:cxn modelId="{4175A686-258C-40F5-AF3C-4B162C6D398B}" type="presParOf" srcId="{47FB7F5B-A084-403C-883B-EC29CAF17EF5}" destId="{53A7500B-E4C6-43BA-B5B7-A63DCD85DCC1}" srcOrd="1" destOrd="0" presId="urn:microsoft.com/office/officeart/2016/7/layout/RepeatingBendingProcessNew"/>
    <dgm:cxn modelId="{6ECB4954-DCA1-4BB0-A553-74310400A7F7}" type="presParOf" srcId="{53A7500B-E4C6-43BA-B5B7-A63DCD85DCC1}" destId="{94B5ECC1-1C15-4C53-A790-9463C6B3906B}" srcOrd="0" destOrd="0" presId="urn:microsoft.com/office/officeart/2016/7/layout/RepeatingBendingProcessNew"/>
    <dgm:cxn modelId="{1E1408D5-9A96-4FAD-B3E2-45AEC677C6D8}" type="presParOf" srcId="{47FB7F5B-A084-403C-883B-EC29CAF17EF5}" destId="{EFC86D93-D958-4CE8-8D45-69ED63998BAB}" srcOrd="2" destOrd="0" presId="urn:microsoft.com/office/officeart/2016/7/layout/RepeatingBendingProcessNew"/>
    <dgm:cxn modelId="{771F4211-6395-4107-B04B-03261D0B2D86}" type="presParOf" srcId="{47FB7F5B-A084-403C-883B-EC29CAF17EF5}" destId="{FB155DEE-EA02-447D-B75F-BA57F7554AA2}" srcOrd="3" destOrd="0" presId="urn:microsoft.com/office/officeart/2016/7/layout/RepeatingBendingProcessNew"/>
    <dgm:cxn modelId="{09BF093D-75AE-4307-A361-CA73F15B778C}" type="presParOf" srcId="{FB155DEE-EA02-447D-B75F-BA57F7554AA2}" destId="{9196A03A-02AE-4D5A-9EEA-B350BBC2AF85}" srcOrd="0" destOrd="0" presId="urn:microsoft.com/office/officeart/2016/7/layout/RepeatingBendingProcessNew"/>
    <dgm:cxn modelId="{745146F8-A2AD-4982-9720-24B8874DD7CA}" type="presParOf" srcId="{47FB7F5B-A084-403C-883B-EC29CAF17EF5}" destId="{02BD7CA1-2515-4CB9-B2B0-38B940675AD7}" srcOrd="4" destOrd="0" presId="urn:microsoft.com/office/officeart/2016/7/layout/RepeatingBendingProcessNew"/>
    <dgm:cxn modelId="{530CDEC9-F480-4D3A-9124-4DCBE8137457}" type="presParOf" srcId="{47FB7F5B-A084-403C-883B-EC29CAF17EF5}" destId="{3248ADDC-2925-4B46-89EE-3EBE71CF94A3}" srcOrd="5" destOrd="0" presId="urn:microsoft.com/office/officeart/2016/7/layout/RepeatingBendingProcessNew"/>
    <dgm:cxn modelId="{70D4C656-3B85-4C52-8899-D2BF29AEEE0D}" type="presParOf" srcId="{3248ADDC-2925-4B46-89EE-3EBE71CF94A3}" destId="{AB68B2D8-4500-4929-80E7-DC02908E9200}" srcOrd="0" destOrd="0" presId="urn:microsoft.com/office/officeart/2016/7/layout/RepeatingBendingProcessNew"/>
    <dgm:cxn modelId="{B4A277A9-57D2-4090-AD30-63BD6988AAF5}" type="presParOf" srcId="{47FB7F5B-A084-403C-883B-EC29CAF17EF5}" destId="{664C9DAB-3DB6-4764-9FF2-AE4D752274DF}" srcOrd="6" destOrd="0" presId="urn:microsoft.com/office/officeart/2016/7/layout/RepeatingBendingProcessNew"/>
    <dgm:cxn modelId="{1FE5B694-BCD0-44D9-8338-8E99D863D067}" type="presParOf" srcId="{47FB7F5B-A084-403C-883B-EC29CAF17EF5}" destId="{20366BEC-CFE3-44C7-9AA0-B9A0E599013D}" srcOrd="7" destOrd="0" presId="urn:microsoft.com/office/officeart/2016/7/layout/RepeatingBendingProcessNew"/>
    <dgm:cxn modelId="{D256463C-FAD5-4154-B3DF-B827FC4FCA55}" type="presParOf" srcId="{20366BEC-CFE3-44C7-9AA0-B9A0E599013D}" destId="{064995FB-A809-4C94-B4A2-F37BA190C3CD}" srcOrd="0" destOrd="0" presId="urn:microsoft.com/office/officeart/2016/7/layout/RepeatingBendingProcessNew"/>
    <dgm:cxn modelId="{37C92290-4B85-4DAB-AAAD-5F42EE29F72E}" type="presParOf" srcId="{47FB7F5B-A084-403C-883B-EC29CAF17EF5}" destId="{A607388D-6E2B-43C2-B0AB-D60CECD903A6}" srcOrd="8" destOrd="0" presId="urn:microsoft.com/office/officeart/2016/7/layout/RepeatingBendingProcessNew"/>
    <dgm:cxn modelId="{45C42F3A-9E2D-4691-B735-FC285A01AE9F}" type="presParOf" srcId="{47FB7F5B-A084-403C-883B-EC29CAF17EF5}" destId="{7014340A-79FB-4814-B29A-167FB963495F}" srcOrd="9" destOrd="0" presId="urn:microsoft.com/office/officeart/2016/7/layout/RepeatingBendingProcessNew"/>
    <dgm:cxn modelId="{6696193E-D5CC-4FCF-AB4D-1589CE92F309}" type="presParOf" srcId="{7014340A-79FB-4814-B29A-167FB963495F}" destId="{514C0759-9FD1-4EE5-8378-06D2C1F7F569}" srcOrd="0" destOrd="0" presId="urn:microsoft.com/office/officeart/2016/7/layout/RepeatingBendingProcessNew"/>
    <dgm:cxn modelId="{B12D1B9F-0996-419B-A68F-7800AE7D82B8}" type="presParOf" srcId="{47FB7F5B-A084-403C-883B-EC29CAF17EF5}" destId="{12046A93-A9C9-4D63-B461-CF253AA5EE08}" srcOrd="10" destOrd="0" presId="urn:microsoft.com/office/officeart/2016/7/layout/RepeatingBendingProcessNew"/>
    <dgm:cxn modelId="{4995A863-6A03-49DB-A47D-1D90738DC875}" type="presParOf" srcId="{47FB7F5B-A084-403C-883B-EC29CAF17EF5}" destId="{C36A39EB-2124-4A08-AAEB-874507FCC87E}" srcOrd="11" destOrd="0" presId="urn:microsoft.com/office/officeart/2016/7/layout/RepeatingBendingProcessNew"/>
    <dgm:cxn modelId="{629DF167-FE69-47FF-9870-3C813DEE729E}" type="presParOf" srcId="{C36A39EB-2124-4A08-AAEB-874507FCC87E}" destId="{F3DC54DE-9152-498E-BE6E-AD6B638EF76F}" srcOrd="0" destOrd="0" presId="urn:microsoft.com/office/officeart/2016/7/layout/RepeatingBendingProcessNew"/>
    <dgm:cxn modelId="{5F97AC18-7538-4A7F-B1A8-743F795D6303}" type="presParOf" srcId="{47FB7F5B-A084-403C-883B-EC29CAF17EF5}" destId="{E424C3BF-71EA-4EB4-AC8A-ED6826060C4A}" srcOrd="12" destOrd="0" presId="urn:microsoft.com/office/officeart/2016/7/layout/RepeatingBendingProcessNew"/>
    <dgm:cxn modelId="{274221C5-300A-495E-BB20-CA352341DD80}" type="presParOf" srcId="{47FB7F5B-A084-403C-883B-EC29CAF17EF5}" destId="{20C5C572-584C-4EF8-B045-1E1E830D168F}" srcOrd="13" destOrd="0" presId="urn:microsoft.com/office/officeart/2016/7/layout/RepeatingBendingProcessNew"/>
    <dgm:cxn modelId="{53C94A0E-7D8B-47C0-B1A2-35942D4A66A7}" type="presParOf" srcId="{20C5C572-584C-4EF8-B045-1E1E830D168F}" destId="{B778CA8C-CC24-4231-B7B7-75960A9C6BA8}" srcOrd="0" destOrd="0" presId="urn:microsoft.com/office/officeart/2016/7/layout/RepeatingBendingProcessNew"/>
    <dgm:cxn modelId="{26044023-8A13-4083-BEC9-A53AE8CEB9A8}" type="presParOf" srcId="{47FB7F5B-A084-403C-883B-EC29CAF17EF5}" destId="{2C513E0E-A7DE-4EF8-9C0E-B8AFCF78F05A}" srcOrd="14" destOrd="0" presId="urn:microsoft.com/office/officeart/2016/7/layout/RepeatingBendingProcessNew"/>
    <dgm:cxn modelId="{89B1C03D-7589-4E76-AAE5-ED36AA0B3473}" type="presParOf" srcId="{47FB7F5B-A084-403C-883B-EC29CAF17EF5}" destId="{605F4045-2A6E-40D3-BE29-0480D8CC0A37}" srcOrd="15" destOrd="0" presId="urn:microsoft.com/office/officeart/2016/7/layout/RepeatingBendingProcessNew"/>
    <dgm:cxn modelId="{DF8DBE0C-C871-4A22-80FB-270FEBB4632E}" type="presParOf" srcId="{605F4045-2A6E-40D3-BE29-0480D8CC0A37}" destId="{4A2A93AB-8734-49B6-B91C-725665D78BEA}" srcOrd="0" destOrd="0" presId="urn:microsoft.com/office/officeart/2016/7/layout/RepeatingBendingProcessNew"/>
    <dgm:cxn modelId="{3464E46A-A7F8-4366-8B2D-5F128D916BE3}" type="presParOf" srcId="{47FB7F5B-A084-403C-883B-EC29CAF17EF5}" destId="{E53659BA-2274-4BD0-8273-C7AEC54D79FA}" srcOrd="16" destOrd="0" presId="urn:microsoft.com/office/officeart/2016/7/layout/RepeatingBendingProcessNew"/>
    <dgm:cxn modelId="{2213F004-DD27-4557-B864-484CC7AF4572}" type="presParOf" srcId="{47FB7F5B-A084-403C-883B-EC29CAF17EF5}" destId="{988DC1F9-7E6D-4555-B6B4-89F0EDA1510A}" srcOrd="17" destOrd="0" presId="urn:microsoft.com/office/officeart/2016/7/layout/RepeatingBendingProcessNew"/>
    <dgm:cxn modelId="{8F917038-B16E-4B14-A80E-311D2948F266}" type="presParOf" srcId="{988DC1F9-7E6D-4555-B6B4-89F0EDA1510A}" destId="{11256A94-2F19-41F0-8452-ED1D3A1AC395}" srcOrd="0" destOrd="0" presId="urn:microsoft.com/office/officeart/2016/7/layout/RepeatingBendingProcessNew"/>
    <dgm:cxn modelId="{A452E578-D0BB-4960-B152-64650B347EA9}" type="presParOf" srcId="{47FB7F5B-A084-403C-883B-EC29CAF17EF5}" destId="{91107383-C58C-4136-BD88-55F4197DC27C}" srcOrd="18" destOrd="0" presId="urn:microsoft.com/office/officeart/2016/7/layout/RepeatingBendingProcessNew"/>
    <dgm:cxn modelId="{65F5A613-BDE3-4663-B25B-8A152AE81252}" type="presParOf" srcId="{47FB7F5B-A084-403C-883B-EC29CAF17EF5}" destId="{DA8D6351-8156-4237-9008-BEB2E973B437}" srcOrd="19" destOrd="0" presId="urn:microsoft.com/office/officeart/2016/7/layout/RepeatingBendingProcessNew"/>
    <dgm:cxn modelId="{A16E65CB-40BB-4565-9220-5803D166B737}" type="presParOf" srcId="{DA8D6351-8156-4237-9008-BEB2E973B437}" destId="{689D29B3-FF13-412E-BA98-43E2FEC8ABA7}" srcOrd="0" destOrd="0" presId="urn:microsoft.com/office/officeart/2016/7/layout/RepeatingBendingProcessNew"/>
    <dgm:cxn modelId="{E120F442-9A9C-4779-9DF8-707E5BD1545C}" type="presParOf" srcId="{47FB7F5B-A084-403C-883B-EC29CAF17EF5}" destId="{136CB634-433B-49EE-A522-C04A78D3876D}" srcOrd="20" destOrd="0" presId="urn:microsoft.com/office/officeart/2016/7/layout/RepeatingBendingProcessNew"/>
    <dgm:cxn modelId="{58716C0E-BDC0-4B9B-BC5E-813A33C12086}" type="presParOf" srcId="{47FB7F5B-A084-403C-883B-EC29CAF17EF5}" destId="{B155D4DD-0B4F-4BB2-A1B4-7A32E0AC8466}" srcOrd="21" destOrd="0" presId="urn:microsoft.com/office/officeart/2016/7/layout/RepeatingBendingProcessNew"/>
    <dgm:cxn modelId="{ADD50557-58A0-4882-BBF4-18CC3335243F}" type="presParOf" srcId="{B155D4DD-0B4F-4BB2-A1B4-7A32E0AC8466}" destId="{9B5E5B8E-2CFB-477F-96EA-6695A2A29E5D}" srcOrd="0" destOrd="0" presId="urn:microsoft.com/office/officeart/2016/7/layout/RepeatingBendingProcessNew"/>
    <dgm:cxn modelId="{9928A054-1B1F-498B-A9DE-016919218AF2}" type="presParOf" srcId="{47FB7F5B-A084-403C-883B-EC29CAF17EF5}" destId="{532D3304-E9E7-47FB-9098-FAA07EF5716B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583B6D-B815-40D1-B254-2BA540DEAD9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4C836-6C3A-420D-837D-D431820AF6AC}">
      <dgm:prSet custT="1"/>
      <dgm:spPr/>
      <dgm:t>
        <a:bodyPr/>
        <a:lstStyle/>
        <a:p>
          <a:pPr algn="ctr"/>
          <a:r>
            <a:rPr lang="en-US" sz="2300" dirty="0">
              <a:latin typeface="Arial" panose="020B0604020202020204" pitchFamily="34" charset="0"/>
              <a:cs typeface="Arial" panose="020B0604020202020204" pitchFamily="34" charset="0"/>
            </a:rPr>
            <a:t>Veterinary</a:t>
          </a:r>
        </a:p>
      </dgm:t>
    </dgm:pt>
    <dgm:pt modelId="{D70C3602-2B41-4373-9742-4FCAFC33C4FE}" type="parTrans" cxnId="{A6FA4492-D280-4055-912A-8177026EA425}">
      <dgm:prSet/>
      <dgm:spPr/>
      <dgm:t>
        <a:bodyPr/>
        <a:lstStyle/>
        <a:p>
          <a:endParaRPr lang="en-US"/>
        </a:p>
      </dgm:t>
    </dgm:pt>
    <dgm:pt modelId="{23197D61-391A-4EBD-9996-23CE1BA5BA37}" type="sibTrans" cxnId="{A6FA4492-D280-4055-912A-8177026EA425}">
      <dgm:prSet/>
      <dgm:spPr/>
      <dgm:t>
        <a:bodyPr/>
        <a:lstStyle/>
        <a:p>
          <a:endParaRPr lang="en-US"/>
        </a:p>
      </dgm:t>
    </dgm:pt>
    <dgm:pt modelId="{A8324F63-CDD3-4CFD-846F-63BD62D14B6F}">
      <dgm:prSet custT="1"/>
      <dgm:spPr/>
      <dgm:t>
        <a:bodyPr/>
        <a:lstStyle/>
        <a:p>
          <a:r>
            <a:rPr lang="en-US" sz="2400" dirty="0"/>
            <a:t>BVSc &amp; AH</a:t>
          </a:r>
        </a:p>
      </dgm:t>
    </dgm:pt>
    <dgm:pt modelId="{9DA2AE9C-3F99-4115-A3A9-E2731E45FD62}" type="parTrans" cxnId="{C95F9D2E-1BC6-48BC-974A-0D6844D89598}">
      <dgm:prSet/>
      <dgm:spPr/>
      <dgm:t>
        <a:bodyPr/>
        <a:lstStyle/>
        <a:p>
          <a:endParaRPr lang="en-US"/>
        </a:p>
      </dgm:t>
    </dgm:pt>
    <dgm:pt modelId="{3BD28D56-B129-4AA8-8F04-427F5022B2E3}" type="sibTrans" cxnId="{C95F9D2E-1BC6-48BC-974A-0D6844D89598}">
      <dgm:prSet/>
      <dgm:spPr/>
      <dgm:t>
        <a:bodyPr/>
        <a:lstStyle/>
        <a:p>
          <a:endParaRPr lang="en-US"/>
        </a:p>
      </dgm:t>
    </dgm:pt>
    <dgm:pt modelId="{A91DC767-190D-49BC-813A-AC2D1FD46E01}" type="pres">
      <dgm:prSet presAssocID="{30583B6D-B815-40D1-B254-2BA540DEAD94}" presName="linear" presStyleCnt="0">
        <dgm:presLayoutVars>
          <dgm:dir/>
          <dgm:animLvl val="lvl"/>
          <dgm:resizeHandles val="exact"/>
        </dgm:presLayoutVars>
      </dgm:prSet>
      <dgm:spPr/>
    </dgm:pt>
    <dgm:pt modelId="{1C8089C7-CC00-4144-8733-16C0F4F0A850}" type="pres">
      <dgm:prSet presAssocID="{D104C836-6C3A-420D-837D-D431820AF6AC}" presName="parentLin" presStyleCnt="0"/>
      <dgm:spPr/>
    </dgm:pt>
    <dgm:pt modelId="{3C09A847-9BD4-49BC-B5AE-91A68859D6F3}" type="pres">
      <dgm:prSet presAssocID="{D104C836-6C3A-420D-837D-D431820AF6AC}" presName="parentLeftMargin" presStyleLbl="node1" presStyleIdx="0" presStyleCnt="1"/>
      <dgm:spPr/>
    </dgm:pt>
    <dgm:pt modelId="{5CCCB982-2F1E-43F1-99A2-EE70230C1A37}" type="pres">
      <dgm:prSet presAssocID="{D104C836-6C3A-420D-837D-D431820AF6AC}" presName="parentText" presStyleLbl="node1" presStyleIdx="0" presStyleCnt="1" custScaleX="113636" custScaleY="71833">
        <dgm:presLayoutVars>
          <dgm:chMax val="0"/>
          <dgm:bulletEnabled val="1"/>
        </dgm:presLayoutVars>
      </dgm:prSet>
      <dgm:spPr/>
    </dgm:pt>
    <dgm:pt modelId="{F2F9BE12-21D5-47EB-B305-0A9D9C0E615B}" type="pres">
      <dgm:prSet presAssocID="{D104C836-6C3A-420D-837D-D431820AF6AC}" presName="negativeSpace" presStyleCnt="0"/>
      <dgm:spPr/>
    </dgm:pt>
    <dgm:pt modelId="{90C94E71-69D6-4564-B065-B4C41E0EDD59}" type="pres">
      <dgm:prSet presAssocID="{D104C836-6C3A-420D-837D-D431820AF6AC}" presName="childText" presStyleLbl="conFgAcc1" presStyleIdx="0" presStyleCnt="1" custLinFactNeighborX="-10065" custLinFactNeighborY="11221">
        <dgm:presLayoutVars>
          <dgm:bulletEnabled val="1"/>
        </dgm:presLayoutVars>
      </dgm:prSet>
      <dgm:spPr/>
    </dgm:pt>
  </dgm:ptLst>
  <dgm:cxnLst>
    <dgm:cxn modelId="{A4D0D409-D74E-480E-A4E3-D24FA64E952F}" type="presOf" srcId="{D104C836-6C3A-420D-837D-D431820AF6AC}" destId="{5CCCB982-2F1E-43F1-99A2-EE70230C1A37}" srcOrd="1" destOrd="0" presId="urn:microsoft.com/office/officeart/2005/8/layout/list1"/>
    <dgm:cxn modelId="{C95F9D2E-1BC6-48BC-974A-0D6844D89598}" srcId="{D104C836-6C3A-420D-837D-D431820AF6AC}" destId="{A8324F63-CDD3-4CFD-846F-63BD62D14B6F}" srcOrd="0" destOrd="0" parTransId="{9DA2AE9C-3F99-4115-A3A9-E2731E45FD62}" sibTransId="{3BD28D56-B129-4AA8-8F04-427F5022B2E3}"/>
    <dgm:cxn modelId="{096FD12E-FEFC-4673-B910-B5CD6549F90B}" type="presOf" srcId="{30583B6D-B815-40D1-B254-2BA540DEAD94}" destId="{A91DC767-190D-49BC-813A-AC2D1FD46E01}" srcOrd="0" destOrd="0" presId="urn:microsoft.com/office/officeart/2005/8/layout/list1"/>
    <dgm:cxn modelId="{FCE2AB3C-6D05-46DA-B4CD-2DCEFAD55FF5}" type="presOf" srcId="{A8324F63-CDD3-4CFD-846F-63BD62D14B6F}" destId="{90C94E71-69D6-4564-B065-B4C41E0EDD59}" srcOrd="0" destOrd="0" presId="urn:microsoft.com/office/officeart/2005/8/layout/list1"/>
    <dgm:cxn modelId="{BFA54947-A8AE-4F91-A9BC-4433A357FE3B}" type="presOf" srcId="{D104C836-6C3A-420D-837D-D431820AF6AC}" destId="{3C09A847-9BD4-49BC-B5AE-91A68859D6F3}" srcOrd="0" destOrd="0" presId="urn:microsoft.com/office/officeart/2005/8/layout/list1"/>
    <dgm:cxn modelId="{A6FA4492-D280-4055-912A-8177026EA425}" srcId="{30583B6D-B815-40D1-B254-2BA540DEAD94}" destId="{D104C836-6C3A-420D-837D-D431820AF6AC}" srcOrd="0" destOrd="0" parTransId="{D70C3602-2B41-4373-9742-4FCAFC33C4FE}" sibTransId="{23197D61-391A-4EBD-9996-23CE1BA5BA37}"/>
    <dgm:cxn modelId="{176468E3-2DEC-4471-BE0B-0C0ACAABF41D}" type="presParOf" srcId="{A91DC767-190D-49BC-813A-AC2D1FD46E01}" destId="{1C8089C7-CC00-4144-8733-16C0F4F0A850}" srcOrd="0" destOrd="0" presId="urn:microsoft.com/office/officeart/2005/8/layout/list1"/>
    <dgm:cxn modelId="{4E8FDAF3-E74F-4A38-9139-96E98DBF4AF1}" type="presParOf" srcId="{1C8089C7-CC00-4144-8733-16C0F4F0A850}" destId="{3C09A847-9BD4-49BC-B5AE-91A68859D6F3}" srcOrd="0" destOrd="0" presId="urn:microsoft.com/office/officeart/2005/8/layout/list1"/>
    <dgm:cxn modelId="{84523D7F-C6F4-4E18-829F-BD3B6A25DE59}" type="presParOf" srcId="{1C8089C7-CC00-4144-8733-16C0F4F0A850}" destId="{5CCCB982-2F1E-43F1-99A2-EE70230C1A37}" srcOrd="1" destOrd="0" presId="urn:microsoft.com/office/officeart/2005/8/layout/list1"/>
    <dgm:cxn modelId="{895E9315-A7C3-41F1-B0E8-92BC5027C873}" type="presParOf" srcId="{A91DC767-190D-49BC-813A-AC2D1FD46E01}" destId="{F2F9BE12-21D5-47EB-B305-0A9D9C0E615B}" srcOrd="1" destOrd="0" presId="urn:microsoft.com/office/officeart/2005/8/layout/list1"/>
    <dgm:cxn modelId="{13A60AEE-E7C8-41AB-9E30-5BC0C2955A98}" type="presParOf" srcId="{A91DC767-190D-49BC-813A-AC2D1FD46E01}" destId="{90C94E71-69D6-4564-B065-B4C41E0EDD5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583B6D-B815-40D1-B254-2BA540DEAD9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19C771-F59F-4CFC-ADF1-CD999B2A29C8}">
      <dgm:prSet custT="1"/>
      <dgm:spPr/>
      <dgm:t>
        <a:bodyPr/>
        <a:lstStyle/>
        <a:p>
          <a:r>
            <a:rPr lang="en-US" sz="2400" dirty="0"/>
            <a:t>Paramedical </a:t>
          </a:r>
          <a:endParaRPr lang="en-US" sz="2400" dirty="0">
            <a:latin typeface="Mukta Malar ExtraBold" panose="020B0000000000000000" pitchFamily="34" charset="0"/>
            <a:cs typeface="Mukta Malar ExtraBold" panose="020B0000000000000000" pitchFamily="34" charset="0"/>
          </a:endParaRPr>
        </a:p>
      </dgm:t>
    </dgm:pt>
    <dgm:pt modelId="{49D9A850-3F32-45CF-AC44-8DACE2D1F791}" type="parTrans" cxnId="{43A9F942-2093-4211-A8DC-7805E1469301}">
      <dgm:prSet/>
      <dgm:spPr/>
      <dgm:t>
        <a:bodyPr/>
        <a:lstStyle/>
        <a:p>
          <a:endParaRPr lang="en-US"/>
        </a:p>
      </dgm:t>
    </dgm:pt>
    <dgm:pt modelId="{CF2A3DE8-BE76-48EA-B43F-4C77E75771B8}" type="sibTrans" cxnId="{43A9F942-2093-4211-A8DC-7805E1469301}">
      <dgm:prSet/>
      <dgm:spPr/>
      <dgm:t>
        <a:bodyPr/>
        <a:lstStyle/>
        <a:p>
          <a:endParaRPr lang="en-US"/>
        </a:p>
      </dgm:t>
    </dgm:pt>
    <dgm:pt modelId="{854D1B3B-CE5C-4ADF-BD5F-C0DECFF52CD4}">
      <dgm:prSet/>
      <dgm:spPr/>
      <dgm:t>
        <a:bodyPr/>
        <a:lstStyle/>
        <a:p>
          <a:r>
            <a:rPr lang="en-US" b="0" dirty="0"/>
            <a:t>B.P.T. (Physiotherapy)</a:t>
          </a:r>
        </a:p>
      </dgm:t>
    </dgm:pt>
    <dgm:pt modelId="{8219F373-CF6D-4ACC-838A-17F381571EE5}" type="parTrans" cxnId="{E2753FE0-A43F-47A7-9C10-54014B18F1AB}">
      <dgm:prSet/>
      <dgm:spPr/>
      <dgm:t>
        <a:bodyPr/>
        <a:lstStyle/>
        <a:p>
          <a:endParaRPr lang="en-US"/>
        </a:p>
      </dgm:t>
    </dgm:pt>
    <dgm:pt modelId="{1FE23CF7-FC7F-4C4C-9AE7-3A1B604E35F4}" type="sibTrans" cxnId="{E2753FE0-A43F-47A7-9C10-54014B18F1AB}">
      <dgm:prSet/>
      <dgm:spPr/>
      <dgm:t>
        <a:bodyPr/>
        <a:lstStyle/>
        <a:p>
          <a:endParaRPr lang="en-US"/>
        </a:p>
      </dgm:t>
    </dgm:pt>
    <dgm:pt modelId="{D104C836-6C3A-420D-837D-D431820AF6AC}">
      <dgm:prSet custT="1"/>
      <dgm:spPr/>
      <dgm:t>
        <a:bodyPr/>
        <a:lstStyle/>
        <a:p>
          <a:r>
            <a:rPr lang="en-US" sz="2400" dirty="0"/>
            <a:t>Paramedical </a:t>
          </a:r>
          <a:endParaRPr lang="en-US" sz="2400" dirty="0">
            <a:latin typeface="Mukta Malar ExtraBold" panose="020B0000000000000000" pitchFamily="34" charset="0"/>
            <a:cs typeface="Mukta Malar ExtraBold" panose="020B0000000000000000" pitchFamily="34" charset="0"/>
          </a:endParaRPr>
        </a:p>
      </dgm:t>
    </dgm:pt>
    <dgm:pt modelId="{D70C3602-2B41-4373-9742-4FCAFC33C4FE}" type="parTrans" cxnId="{A6FA4492-D280-4055-912A-8177026EA425}">
      <dgm:prSet/>
      <dgm:spPr/>
      <dgm:t>
        <a:bodyPr/>
        <a:lstStyle/>
        <a:p>
          <a:endParaRPr lang="en-US"/>
        </a:p>
      </dgm:t>
    </dgm:pt>
    <dgm:pt modelId="{23197D61-391A-4EBD-9996-23CE1BA5BA37}" type="sibTrans" cxnId="{A6FA4492-D280-4055-912A-8177026EA425}">
      <dgm:prSet/>
      <dgm:spPr/>
      <dgm:t>
        <a:bodyPr/>
        <a:lstStyle/>
        <a:p>
          <a:endParaRPr lang="en-US"/>
        </a:p>
      </dgm:t>
    </dgm:pt>
    <dgm:pt modelId="{A8324F63-CDD3-4CFD-846F-63BD62D14B6F}">
      <dgm:prSet/>
      <dgm:spPr/>
      <dgm:t>
        <a:bodyPr/>
        <a:lstStyle/>
        <a:p>
          <a:r>
            <a:rPr lang="en-US" b="0" i="0" u="none" dirty="0" err="1"/>
            <a:t>B.Sc</a:t>
          </a:r>
          <a:r>
            <a:rPr lang="en-US" b="0" i="0" u="none" dirty="0"/>
            <a:t> Radiography &amp; Imaging Technology</a:t>
          </a:r>
          <a:endParaRPr lang="en-US" b="0" dirty="0"/>
        </a:p>
      </dgm:t>
    </dgm:pt>
    <dgm:pt modelId="{9DA2AE9C-3F99-4115-A3A9-E2731E45FD62}" type="parTrans" cxnId="{C95F9D2E-1BC6-48BC-974A-0D6844D89598}">
      <dgm:prSet/>
      <dgm:spPr/>
      <dgm:t>
        <a:bodyPr/>
        <a:lstStyle/>
        <a:p>
          <a:endParaRPr lang="en-US"/>
        </a:p>
      </dgm:t>
    </dgm:pt>
    <dgm:pt modelId="{3BD28D56-B129-4AA8-8F04-427F5022B2E3}" type="sibTrans" cxnId="{C95F9D2E-1BC6-48BC-974A-0D6844D89598}">
      <dgm:prSet/>
      <dgm:spPr/>
      <dgm:t>
        <a:bodyPr/>
        <a:lstStyle/>
        <a:p>
          <a:endParaRPr lang="en-US"/>
        </a:p>
      </dgm:t>
    </dgm:pt>
    <dgm:pt modelId="{8A0A6013-FAC9-4D51-8ADA-CEE1A6BAD854}">
      <dgm:prSet/>
      <dgm:spPr/>
      <dgm:t>
        <a:bodyPr/>
        <a:lstStyle/>
        <a:p>
          <a:r>
            <a:rPr lang="en-US" b="0" i="0" u="none" dirty="0"/>
            <a:t>B.Sc Dialysis Technology</a:t>
          </a:r>
        </a:p>
      </dgm:t>
    </dgm:pt>
    <dgm:pt modelId="{B83CF991-D07D-45F9-81E5-CC19E7C4B821}" type="parTrans" cxnId="{F60BB787-8D4E-4F1C-AA32-AC20A399C54B}">
      <dgm:prSet/>
      <dgm:spPr/>
      <dgm:t>
        <a:bodyPr/>
        <a:lstStyle/>
        <a:p>
          <a:endParaRPr lang="en-US"/>
        </a:p>
      </dgm:t>
    </dgm:pt>
    <dgm:pt modelId="{8E0DE19C-35D6-42C9-8611-54B6851C6347}" type="sibTrans" cxnId="{F60BB787-8D4E-4F1C-AA32-AC20A399C54B}">
      <dgm:prSet/>
      <dgm:spPr/>
      <dgm:t>
        <a:bodyPr/>
        <a:lstStyle/>
        <a:p>
          <a:endParaRPr lang="en-US"/>
        </a:p>
      </dgm:t>
    </dgm:pt>
    <dgm:pt modelId="{3F7F3DC5-9801-42E9-B1F2-3B1DA5F5393C}">
      <dgm:prSet/>
      <dgm:spPr/>
      <dgm:t>
        <a:bodyPr/>
        <a:lstStyle/>
        <a:p>
          <a:r>
            <a:rPr lang="en-US" b="0" dirty="0"/>
            <a:t>B.O.T. (Occupational Therapy)</a:t>
          </a:r>
        </a:p>
      </dgm:t>
    </dgm:pt>
    <dgm:pt modelId="{F9104ECA-9996-495B-82AF-AF43B2380907}" type="sibTrans" cxnId="{BF546600-3D7B-4E4B-B7C4-45FDDBD73B73}">
      <dgm:prSet/>
      <dgm:spPr/>
      <dgm:t>
        <a:bodyPr/>
        <a:lstStyle/>
        <a:p>
          <a:endParaRPr lang="en-US"/>
        </a:p>
      </dgm:t>
    </dgm:pt>
    <dgm:pt modelId="{8F337E4F-0F17-4B18-8852-4215FF7CF142}" type="parTrans" cxnId="{BF546600-3D7B-4E4B-B7C4-45FDDBD73B73}">
      <dgm:prSet/>
      <dgm:spPr/>
      <dgm:t>
        <a:bodyPr/>
        <a:lstStyle/>
        <a:p>
          <a:endParaRPr lang="en-US"/>
        </a:p>
      </dgm:t>
    </dgm:pt>
    <dgm:pt modelId="{D52F06FB-D221-4586-ACA8-C9698C23F6E7}">
      <dgm:prSet/>
      <dgm:spPr/>
      <dgm:t>
        <a:bodyPr/>
        <a:lstStyle/>
        <a:p>
          <a:r>
            <a:rPr lang="en-US" b="0" i="0" u="none" dirty="0"/>
            <a:t>B.Sc Radiotherapy Technology</a:t>
          </a:r>
          <a:endParaRPr lang="en-US" b="0" dirty="0"/>
        </a:p>
      </dgm:t>
    </dgm:pt>
    <dgm:pt modelId="{81F53A04-5667-46F9-A65A-57A9E964FD19}" type="sibTrans" cxnId="{340C3CAB-4764-4DC3-8931-9740F8996077}">
      <dgm:prSet/>
      <dgm:spPr/>
      <dgm:t>
        <a:bodyPr/>
        <a:lstStyle/>
        <a:p>
          <a:endParaRPr lang="en-US"/>
        </a:p>
      </dgm:t>
    </dgm:pt>
    <dgm:pt modelId="{D4054D7E-38E1-4343-98E7-D37214582F5A}" type="parTrans" cxnId="{340C3CAB-4764-4DC3-8931-9740F8996077}">
      <dgm:prSet/>
      <dgm:spPr/>
      <dgm:t>
        <a:bodyPr/>
        <a:lstStyle/>
        <a:p>
          <a:endParaRPr lang="en-US"/>
        </a:p>
      </dgm:t>
    </dgm:pt>
    <dgm:pt modelId="{43625976-28AC-4BDC-84E8-28C3DF440BD1}">
      <dgm:prSet/>
      <dgm:spPr/>
      <dgm:t>
        <a:bodyPr/>
        <a:lstStyle/>
        <a:p>
          <a:r>
            <a:rPr lang="en-US" b="0" dirty="0"/>
            <a:t>B.ASLP (Audiology and Speech Language Pathology)</a:t>
          </a:r>
        </a:p>
      </dgm:t>
    </dgm:pt>
    <dgm:pt modelId="{8157C498-9482-4A31-A067-B4C3CE63D609}" type="sibTrans" cxnId="{A09DA477-D89C-439D-A7C0-274DF922DCE8}">
      <dgm:prSet/>
      <dgm:spPr/>
      <dgm:t>
        <a:bodyPr/>
        <a:lstStyle/>
        <a:p>
          <a:endParaRPr lang="en-US"/>
        </a:p>
      </dgm:t>
    </dgm:pt>
    <dgm:pt modelId="{75628947-EA74-4DB3-8FE7-E00B0D7C2DAC}" type="parTrans" cxnId="{A09DA477-D89C-439D-A7C0-274DF922DCE8}">
      <dgm:prSet/>
      <dgm:spPr/>
      <dgm:t>
        <a:bodyPr/>
        <a:lstStyle/>
        <a:p>
          <a:endParaRPr lang="en-US"/>
        </a:p>
      </dgm:t>
    </dgm:pt>
    <dgm:pt modelId="{C8A793E5-81D5-422D-9D28-82F3CC3B767C}">
      <dgm:prSet/>
      <dgm:spPr/>
      <dgm:t>
        <a:bodyPr/>
        <a:lstStyle/>
        <a:p>
          <a:r>
            <a:rPr lang="en-US" b="0" dirty="0"/>
            <a:t>B.Sc (Nursing) </a:t>
          </a:r>
        </a:p>
      </dgm:t>
    </dgm:pt>
    <dgm:pt modelId="{0398CF28-FC4E-4AEB-97D0-8F8F2172D3AF}" type="sibTrans" cxnId="{6DBD85D8-DF2E-45A6-A26E-02D882008BD9}">
      <dgm:prSet/>
      <dgm:spPr/>
      <dgm:t>
        <a:bodyPr/>
        <a:lstStyle/>
        <a:p>
          <a:endParaRPr lang="en-US"/>
        </a:p>
      </dgm:t>
    </dgm:pt>
    <dgm:pt modelId="{55031016-9B8D-4CC9-9871-4937F83EE30B}" type="parTrans" cxnId="{6DBD85D8-DF2E-45A6-A26E-02D882008BD9}">
      <dgm:prSet/>
      <dgm:spPr/>
      <dgm:t>
        <a:bodyPr/>
        <a:lstStyle/>
        <a:p>
          <a:endParaRPr lang="en-US"/>
        </a:p>
      </dgm:t>
    </dgm:pt>
    <dgm:pt modelId="{44C45DFA-3C6D-4139-827D-CA46BC9D2BD5}">
      <dgm:prSet/>
      <dgm:spPr/>
      <dgm:t>
        <a:bodyPr/>
        <a:lstStyle/>
        <a:p>
          <a:r>
            <a:rPr lang="en-US" b="0" dirty="0"/>
            <a:t>B. Pharm</a:t>
          </a:r>
        </a:p>
      </dgm:t>
    </dgm:pt>
    <dgm:pt modelId="{6AEB8721-BF68-442F-8AFB-BE110A93C1A3}" type="sibTrans" cxnId="{467512A4-9F46-4841-98DC-90789B017A04}">
      <dgm:prSet/>
      <dgm:spPr/>
      <dgm:t>
        <a:bodyPr/>
        <a:lstStyle/>
        <a:p>
          <a:endParaRPr lang="en-US"/>
        </a:p>
      </dgm:t>
    </dgm:pt>
    <dgm:pt modelId="{48DE17CB-E69E-4E19-80F4-E72CDFA00F81}" type="parTrans" cxnId="{467512A4-9F46-4841-98DC-90789B017A04}">
      <dgm:prSet/>
      <dgm:spPr/>
      <dgm:t>
        <a:bodyPr/>
        <a:lstStyle/>
        <a:p>
          <a:endParaRPr lang="en-US"/>
        </a:p>
      </dgm:t>
    </dgm:pt>
    <dgm:pt modelId="{6B772A7C-A63F-4922-85C0-416FC2512464}">
      <dgm:prSet/>
      <dgm:spPr/>
      <dgm:t>
        <a:bodyPr/>
        <a:lstStyle/>
        <a:p>
          <a:r>
            <a:rPr lang="en-US" b="0" i="0" u="none" dirty="0"/>
            <a:t>B.Sc. Medical Laboratory Technology</a:t>
          </a:r>
          <a:endParaRPr lang="en-US" b="0" dirty="0"/>
        </a:p>
      </dgm:t>
    </dgm:pt>
    <dgm:pt modelId="{D2EB611E-E461-44D3-AC3D-FF76EC256977}" type="sibTrans" cxnId="{717E9135-F3AE-4F31-9E73-8D259A21B396}">
      <dgm:prSet/>
      <dgm:spPr/>
      <dgm:t>
        <a:bodyPr/>
        <a:lstStyle/>
        <a:p>
          <a:endParaRPr lang="en-IN"/>
        </a:p>
      </dgm:t>
    </dgm:pt>
    <dgm:pt modelId="{B9C069B2-2696-45EA-8A4F-1ACD0F7E9104}" type="parTrans" cxnId="{717E9135-F3AE-4F31-9E73-8D259A21B396}">
      <dgm:prSet/>
      <dgm:spPr/>
      <dgm:t>
        <a:bodyPr/>
        <a:lstStyle/>
        <a:p>
          <a:endParaRPr lang="en-IN"/>
        </a:p>
      </dgm:t>
    </dgm:pt>
    <dgm:pt modelId="{B1561435-3055-4002-8B6F-9CD91A7A86D8}">
      <dgm:prSet/>
      <dgm:spPr/>
      <dgm:t>
        <a:bodyPr/>
        <a:lstStyle/>
        <a:p>
          <a:endParaRPr lang="en-US" b="0" dirty="0"/>
        </a:p>
      </dgm:t>
    </dgm:pt>
    <dgm:pt modelId="{E128515B-D516-4282-8737-99C8937BB8DA}" type="parTrans" cxnId="{C1DDEEEC-F8CE-4734-A48D-BD8BFD4B8289}">
      <dgm:prSet/>
      <dgm:spPr/>
      <dgm:t>
        <a:bodyPr/>
        <a:lstStyle/>
        <a:p>
          <a:endParaRPr lang="en-IN"/>
        </a:p>
      </dgm:t>
    </dgm:pt>
    <dgm:pt modelId="{A66C8E79-D414-423E-94A2-28C9B831935C}" type="sibTrans" cxnId="{C1DDEEEC-F8CE-4734-A48D-BD8BFD4B8289}">
      <dgm:prSet/>
      <dgm:spPr/>
      <dgm:t>
        <a:bodyPr/>
        <a:lstStyle/>
        <a:p>
          <a:endParaRPr lang="en-IN"/>
        </a:p>
      </dgm:t>
    </dgm:pt>
    <dgm:pt modelId="{1CC72818-71FA-45F4-819B-B946250FAB07}">
      <dgm:prSet/>
      <dgm:spPr/>
      <dgm:t>
        <a:bodyPr/>
        <a:lstStyle/>
        <a:p>
          <a:r>
            <a:rPr lang="en-IN" b="0" dirty="0"/>
            <a:t> B.Sc. CLINICAL NUTRITION </a:t>
          </a:r>
          <a:endParaRPr lang="en-US" b="0" dirty="0"/>
        </a:p>
      </dgm:t>
    </dgm:pt>
    <dgm:pt modelId="{F9A10DDE-303C-430B-9067-FF5311BD118C}" type="parTrans" cxnId="{0F566F1A-EA92-48D2-88CF-E8B51E21E3F4}">
      <dgm:prSet/>
      <dgm:spPr/>
      <dgm:t>
        <a:bodyPr/>
        <a:lstStyle/>
        <a:p>
          <a:endParaRPr lang="en-IN"/>
        </a:p>
      </dgm:t>
    </dgm:pt>
    <dgm:pt modelId="{D9C709C8-8AC8-4DE1-85F4-E4BA148D1117}" type="sibTrans" cxnId="{0F566F1A-EA92-48D2-88CF-E8B51E21E3F4}">
      <dgm:prSet/>
      <dgm:spPr/>
      <dgm:t>
        <a:bodyPr/>
        <a:lstStyle/>
        <a:p>
          <a:endParaRPr lang="en-IN"/>
        </a:p>
      </dgm:t>
    </dgm:pt>
    <dgm:pt modelId="{8EE66705-2638-4C54-8F7C-63194DED7B99}">
      <dgm:prSet/>
      <dgm:spPr/>
      <dgm:t>
        <a:bodyPr/>
        <a:lstStyle/>
        <a:p>
          <a:r>
            <a:rPr lang="en-US" b="0" i="0" u="none" dirty="0"/>
            <a:t> B.Sc. CRITICAL CARE TECHNOLOGY</a:t>
          </a:r>
        </a:p>
      </dgm:t>
    </dgm:pt>
    <dgm:pt modelId="{84AF0A52-6183-47A0-B5D9-A6E10AF802F5}" type="parTrans" cxnId="{C8D2F1B5-EBE9-4097-86B2-0AE2F36DA48F}">
      <dgm:prSet/>
      <dgm:spPr/>
      <dgm:t>
        <a:bodyPr/>
        <a:lstStyle/>
        <a:p>
          <a:endParaRPr lang="en-IN"/>
        </a:p>
      </dgm:t>
    </dgm:pt>
    <dgm:pt modelId="{640890DA-6CC4-445A-B1BC-35CF239EB035}" type="sibTrans" cxnId="{C8D2F1B5-EBE9-4097-86B2-0AE2F36DA48F}">
      <dgm:prSet/>
      <dgm:spPr/>
      <dgm:t>
        <a:bodyPr/>
        <a:lstStyle/>
        <a:p>
          <a:endParaRPr lang="en-IN"/>
        </a:p>
      </dgm:t>
    </dgm:pt>
    <dgm:pt modelId="{18DE751F-B8A0-4345-8BE2-A80F5ED50C5D}">
      <dgm:prSet/>
      <dgm:spPr/>
      <dgm:t>
        <a:bodyPr/>
        <a:lstStyle/>
        <a:p>
          <a:r>
            <a:rPr lang="en-US" b="0" i="0" u="none" dirty="0"/>
            <a:t> B.Sc. NEURO ELECTRO PHYSIOLOGY</a:t>
          </a:r>
        </a:p>
      </dgm:t>
    </dgm:pt>
    <dgm:pt modelId="{65C28C5F-512B-4B30-ACCF-1AB43614772C}" type="parTrans" cxnId="{39E3F8D9-2188-445E-B799-95A18EA5F69C}">
      <dgm:prSet/>
      <dgm:spPr/>
      <dgm:t>
        <a:bodyPr/>
        <a:lstStyle/>
        <a:p>
          <a:endParaRPr lang="en-IN"/>
        </a:p>
      </dgm:t>
    </dgm:pt>
    <dgm:pt modelId="{31229ADD-D018-4501-ACD6-A9919B1CF7A3}" type="sibTrans" cxnId="{39E3F8D9-2188-445E-B799-95A18EA5F69C}">
      <dgm:prSet/>
      <dgm:spPr/>
      <dgm:t>
        <a:bodyPr/>
        <a:lstStyle/>
        <a:p>
          <a:endParaRPr lang="en-IN"/>
        </a:p>
      </dgm:t>
    </dgm:pt>
    <dgm:pt modelId="{63212BC8-7E47-4C2F-BF59-565829E29E9F}">
      <dgm:prSet/>
      <dgm:spPr/>
      <dgm:t>
        <a:bodyPr/>
        <a:lstStyle/>
        <a:p>
          <a:r>
            <a:rPr lang="en-IN" b="0" dirty="0"/>
            <a:t> B.OPTOM</a:t>
          </a:r>
          <a:endParaRPr lang="en-US" b="0" dirty="0"/>
        </a:p>
      </dgm:t>
    </dgm:pt>
    <dgm:pt modelId="{EB57C9E2-20F3-47D2-A2DB-F3F9F4D19DC5}" type="parTrans" cxnId="{E21655EE-7DF7-4DD6-BE47-319B00776267}">
      <dgm:prSet/>
      <dgm:spPr/>
      <dgm:t>
        <a:bodyPr/>
        <a:lstStyle/>
        <a:p>
          <a:endParaRPr lang="en-IN"/>
        </a:p>
      </dgm:t>
    </dgm:pt>
    <dgm:pt modelId="{AE164E51-30E3-4308-8CC9-C8DDBB12F390}" type="sibTrans" cxnId="{E21655EE-7DF7-4DD6-BE47-319B00776267}">
      <dgm:prSet/>
      <dgm:spPr/>
      <dgm:t>
        <a:bodyPr/>
        <a:lstStyle/>
        <a:p>
          <a:endParaRPr lang="en-IN"/>
        </a:p>
      </dgm:t>
    </dgm:pt>
    <dgm:pt modelId="{A91DC767-190D-49BC-813A-AC2D1FD46E01}" type="pres">
      <dgm:prSet presAssocID="{30583B6D-B815-40D1-B254-2BA540DEAD94}" presName="linear" presStyleCnt="0">
        <dgm:presLayoutVars>
          <dgm:dir/>
          <dgm:animLvl val="lvl"/>
          <dgm:resizeHandles val="exact"/>
        </dgm:presLayoutVars>
      </dgm:prSet>
      <dgm:spPr/>
    </dgm:pt>
    <dgm:pt modelId="{5AAD998E-FE27-4B32-87F1-37E063B4F0E4}" type="pres">
      <dgm:prSet presAssocID="{C919C771-F59F-4CFC-ADF1-CD999B2A29C8}" presName="parentLin" presStyleCnt="0"/>
      <dgm:spPr/>
    </dgm:pt>
    <dgm:pt modelId="{4AF7F267-3AD8-4ABD-AC2A-5B38EB7A7B7E}" type="pres">
      <dgm:prSet presAssocID="{C919C771-F59F-4CFC-ADF1-CD999B2A29C8}" presName="parentLeftMargin" presStyleLbl="node1" presStyleIdx="0" presStyleCnt="2"/>
      <dgm:spPr/>
    </dgm:pt>
    <dgm:pt modelId="{33B0BCD1-9FCD-4BA4-A80F-6A2D30F38DFB}" type="pres">
      <dgm:prSet presAssocID="{C919C771-F59F-4CFC-ADF1-CD999B2A29C8}" presName="parentText" presStyleLbl="node1" presStyleIdx="0" presStyleCnt="2" custScaleX="98341" custScaleY="180222">
        <dgm:presLayoutVars>
          <dgm:chMax val="0"/>
          <dgm:bulletEnabled val="1"/>
        </dgm:presLayoutVars>
      </dgm:prSet>
      <dgm:spPr/>
    </dgm:pt>
    <dgm:pt modelId="{0DECE092-DA8C-4D93-B252-06F60DDA4344}" type="pres">
      <dgm:prSet presAssocID="{C919C771-F59F-4CFC-ADF1-CD999B2A29C8}" presName="negativeSpace" presStyleCnt="0"/>
      <dgm:spPr/>
    </dgm:pt>
    <dgm:pt modelId="{26C33DA5-ECA3-4599-BA47-9D17CD0A9203}" type="pres">
      <dgm:prSet presAssocID="{C919C771-F59F-4CFC-ADF1-CD999B2A29C8}" presName="childText" presStyleLbl="conFgAcc1" presStyleIdx="0" presStyleCnt="2" custScaleX="100000">
        <dgm:presLayoutVars>
          <dgm:bulletEnabled val="1"/>
        </dgm:presLayoutVars>
      </dgm:prSet>
      <dgm:spPr/>
    </dgm:pt>
    <dgm:pt modelId="{973FA72B-FE80-41FC-BA7F-FD7A8AD5CE55}" type="pres">
      <dgm:prSet presAssocID="{CF2A3DE8-BE76-48EA-B43F-4C77E75771B8}" presName="spaceBetweenRectangles" presStyleCnt="0"/>
      <dgm:spPr/>
    </dgm:pt>
    <dgm:pt modelId="{1C8089C7-CC00-4144-8733-16C0F4F0A850}" type="pres">
      <dgm:prSet presAssocID="{D104C836-6C3A-420D-837D-D431820AF6AC}" presName="parentLin" presStyleCnt="0"/>
      <dgm:spPr/>
    </dgm:pt>
    <dgm:pt modelId="{3C09A847-9BD4-49BC-B5AE-91A68859D6F3}" type="pres">
      <dgm:prSet presAssocID="{D104C836-6C3A-420D-837D-D431820AF6AC}" presName="parentLeftMargin" presStyleLbl="node1" presStyleIdx="0" presStyleCnt="2"/>
      <dgm:spPr/>
    </dgm:pt>
    <dgm:pt modelId="{5CCCB982-2F1E-43F1-99A2-EE70230C1A37}" type="pres">
      <dgm:prSet presAssocID="{D104C836-6C3A-420D-837D-D431820AF6AC}" presName="parentText" presStyleLbl="node1" presStyleIdx="1" presStyleCnt="2" custScaleX="99896" custScaleY="164558">
        <dgm:presLayoutVars>
          <dgm:chMax val="0"/>
          <dgm:bulletEnabled val="1"/>
        </dgm:presLayoutVars>
      </dgm:prSet>
      <dgm:spPr/>
    </dgm:pt>
    <dgm:pt modelId="{F2F9BE12-21D5-47EB-B305-0A9D9C0E615B}" type="pres">
      <dgm:prSet presAssocID="{D104C836-6C3A-420D-837D-D431820AF6AC}" presName="negativeSpace" presStyleCnt="0"/>
      <dgm:spPr/>
    </dgm:pt>
    <dgm:pt modelId="{90C94E71-69D6-4564-B065-B4C41E0EDD59}" type="pres">
      <dgm:prSet presAssocID="{D104C836-6C3A-420D-837D-D431820AF6A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F546600-3D7B-4E4B-B7C4-45FDDBD73B73}" srcId="{C919C771-F59F-4CFC-ADF1-CD999B2A29C8}" destId="{3F7F3DC5-9801-42E9-B1F2-3B1DA5F5393C}" srcOrd="1" destOrd="0" parTransId="{8F337E4F-0F17-4B18-8852-4215FF7CF142}" sibTransId="{F9104ECA-9996-495B-82AF-AF43B2380907}"/>
    <dgm:cxn modelId="{C5BD1504-FFB6-47E2-98F0-07FE6DBD4E15}" type="presOf" srcId="{C8A793E5-81D5-422D-9D28-82F3CC3B767C}" destId="{26C33DA5-ECA3-4599-BA47-9D17CD0A9203}" srcOrd="0" destOrd="5" presId="urn:microsoft.com/office/officeart/2005/8/layout/list1"/>
    <dgm:cxn modelId="{A4D0D409-D74E-480E-A4E3-D24FA64E952F}" type="presOf" srcId="{D104C836-6C3A-420D-837D-D431820AF6AC}" destId="{5CCCB982-2F1E-43F1-99A2-EE70230C1A37}" srcOrd="1" destOrd="0" presId="urn:microsoft.com/office/officeart/2005/8/layout/list1"/>
    <dgm:cxn modelId="{D705B916-492E-4D29-8865-C9A50A0436EC}" type="presOf" srcId="{B1561435-3055-4002-8B6F-9CD91A7A86D8}" destId="{26C33DA5-ECA3-4599-BA47-9D17CD0A9203}" srcOrd="0" destOrd="4" presId="urn:microsoft.com/office/officeart/2005/8/layout/list1"/>
    <dgm:cxn modelId="{0F566F1A-EA92-48D2-88CF-E8B51E21E3F4}" srcId="{D104C836-6C3A-420D-837D-D431820AF6AC}" destId="{1CC72818-71FA-45F4-819B-B946250FAB07}" srcOrd="2" destOrd="0" parTransId="{F9A10DDE-303C-430B-9067-FF5311BD118C}" sibTransId="{D9C709C8-8AC8-4DE1-85F4-E4BA148D1117}"/>
    <dgm:cxn modelId="{F010671C-E1FD-4530-BD12-B9957CB82536}" type="presOf" srcId="{63212BC8-7E47-4C2F-BF59-565829E29E9F}" destId="{90C94E71-69D6-4564-B065-B4C41E0EDD59}" srcOrd="0" destOrd="1" presId="urn:microsoft.com/office/officeart/2005/8/layout/list1"/>
    <dgm:cxn modelId="{C95F9D2E-1BC6-48BC-974A-0D6844D89598}" srcId="{D104C836-6C3A-420D-837D-D431820AF6AC}" destId="{A8324F63-CDD3-4CFD-846F-63BD62D14B6F}" srcOrd="0" destOrd="0" parTransId="{9DA2AE9C-3F99-4115-A3A9-E2731E45FD62}" sibTransId="{3BD28D56-B129-4AA8-8F04-427F5022B2E3}"/>
    <dgm:cxn modelId="{096FD12E-FEFC-4673-B910-B5CD6549F90B}" type="presOf" srcId="{30583B6D-B815-40D1-B254-2BA540DEAD94}" destId="{A91DC767-190D-49BC-813A-AC2D1FD46E01}" srcOrd="0" destOrd="0" presId="urn:microsoft.com/office/officeart/2005/8/layout/list1"/>
    <dgm:cxn modelId="{717E9135-F3AE-4F31-9E73-8D259A21B396}" srcId="{C919C771-F59F-4CFC-ADF1-CD999B2A29C8}" destId="{6B772A7C-A63F-4922-85C0-416FC2512464}" srcOrd="7" destOrd="0" parTransId="{B9C069B2-2696-45EA-8A4F-1ACD0F7E9104}" sibTransId="{D2EB611E-E461-44D3-AC3D-FF76EC256977}"/>
    <dgm:cxn modelId="{300E053C-D586-40F2-9274-359998AB72A9}" type="presOf" srcId="{C919C771-F59F-4CFC-ADF1-CD999B2A29C8}" destId="{4AF7F267-3AD8-4ABD-AC2A-5B38EB7A7B7E}" srcOrd="0" destOrd="0" presId="urn:microsoft.com/office/officeart/2005/8/layout/list1"/>
    <dgm:cxn modelId="{FCE2AB3C-6D05-46DA-B4CD-2DCEFAD55FF5}" type="presOf" srcId="{A8324F63-CDD3-4CFD-846F-63BD62D14B6F}" destId="{90C94E71-69D6-4564-B065-B4C41E0EDD59}" srcOrd="0" destOrd="0" presId="urn:microsoft.com/office/officeart/2005/8/layout/list1"/>
    <dgm:cxn modelId="{43A9F942-2093-4211-A8DC-7805E1469301}" srcId="{30583B6D-B815-40D1-B254-2BA540DEAD94}" destId="{C919C771-F59F-4CFC-ADF1-CD999B2A29C8}" srcOrd="0" destOrd="0" parTransId="{49D9A850-3F32-45CF-AC44-8DACE2D1F791}" sibTransId="{CF2A3DE8-BE76-48EA-B43F-4C77E75771B8}"/>
    <dgm:cxn modelId="{BFA54947-A8AE-4F91-A9BC-4433A357FE3B}" type="presOf" srcId="{D104C836-6C3A-420D-837D-D431820AF6AC}" destId="{3C09A847-9BD4-49BC-B5AE-91A68859D6F3}" srcOrd="0" destOrd="0" presId="urn:microsoft.com/office/officeart/2005/8/layout/list1"/>
    <dgm:cxn modelId="{654D3C48-CC04-4331-8931-4FEEF5C2242D}" type="presOf" srcId="{D52F06FB-D221-4586-ACA8-C9698C23F6E7}" destId="{26C33DA5-ECA3-4599-BA47-9D17CD0A9203}" srcOrd="0" destOrd="2" presId="urn:microsoft.com/office/officeart/2005/8/layout/list1"/>
    <dgm:cxn modelId="{A2F1FB6D-7D69-4309-806D-DB7C9D3E3E95}" type="presOf" srcId="{8EE66705-2638-4C54-8F7C-63194DED7B99}" destId="{90C94E71-69D6-4564-B065-B4C41E0EDD59}" srcOrd="0" destOrd="4" presId="urn:microsoft.com/office/officeart/2005/8/layout/list1"/>
    <dgm:cxn modelId="{8F841550-F592-472A-ADB0-5B06BAB2140E}" type="presOf" srcId="{8A0A6013-FAC9-4D51-8ADA-CEE1A6BAD854}" destId="{90C94E71-69D6-4564-B065-B4C41E0EDD59}" srcOrd="0" destOrd="3" presId="urn:microsoft.com/office/officeart/2005/8/layout/list1"/>
    <dgm:cxn modelId="{A09DA477-D89C-439D-A7C0-274DF922DCE8}" srcId="{C919C771-F59F-4CFC-ADF1-CD999B2A29C8}" destId="{43625976-28AC-4BDC-84E8-28C3DF440BD1}" srcOrd="3" destOrd="0" parTransId="{75628947-EA74-4DB3-8FE7-E00B0D7C2DAC}" sibTransId="{8157C498-9482-4A31-A067-B4C3CE63D609}"/>
    <dgm:cxn modelId="{BAEDA559-B474-4C38-B638-BF3C4BF43CF8}" type="presOf" srcId="{3F7F3DC5-9801-42E9-B1F2-3B1DA5F5393C}" destId="{26C33DA5-ECA3-4599-BA47-9D17CD0A9203}" srcOrd="0" destOrd="1" presId="urn:microsoft.com/office/officeart/2005/8/layout/list1"/>
    <dgm:cxn modelId="{F60BB787-8D4E-4F1C-AA32-AC20A399C54B}" srcId="{D104C836-6C3A-420D-837D-D431820AF6AC}" destId="{8A0A6013-FAC9-4D51-8ADA-CEE1A6BAD854}" srcOrd="3" destOrd="0" parTransId="{B83CF991-D07D-45F9-81E5-CC19E7C4B821}" sibTransId="{8E0DE19C-35D6-42C9-8611-54B6851C6347}"/>
    <dgm:cxn modelId="{6C99C98E-1396-4CCD-8CFB-675F07FE2314}" type="presOf" srcId="{43625976-28AC-4BDC-84E8-28C3DF440BD1}" destId="{26C33DA5-ECA3-4599-BA47-9D17CD0A9203}" srcOrd="0" destOrd="3" presId="urn:microsoft.com/office/officeart/2005/8/layout/list1"/>
    <dgm:cxn modelId="{A6FA4492-D280-4055-912A-8177026EA425}" srcId="{30583B6D-B815-40D1-B254-2BA540DEAD94}" destId="{D104C836-6C3A-420D-837D-D431820AF6AC}" srcOrd="1" destOrd="0" parTransId="{D70C3602-2B41-4373-9742-4FCAFC33C4FE}" sibTransId="{23197D61-391A-4EBD-9996-23CE1BA5BA37}"/>
    <dgm:cxn modelId="{1E31949A-936A-489B-84FA-3095D4978A2D}" type="presOf" srcId="{854D1B3B-CE5C-4ADF-BD5F-C0DECFF52CD4}" destId="{26C33DA5-ECA3-4599-BA47-9D17CD0A9203}" srcOrd="0" destOrd="0" presId="urn:microsoft.com/office/officeart/2005/8/layout/list1"/>
    <dgm:cxn modelId="{467512A4-9F46-4841-98DC-90789B017A04}" srcId="{C919C771-F59F-4CFC-ADF1-CD999B2A29C8}" destId="{44C45DFA-3C6D-4139-827D-CA46BC9D2BD5}" srcOrd="6" destOrd="0" parTransId="{48DE17CB-E69E-4E19-80F4-E72CDFA00F81}" sibTransId="{6AEB8721-BF68-442F-8AFB-BE110A93C1A3}"/>
    <dgm:cxn modelId="{CAE591A9-AF4B-4D0E-8A92-F20030807999}" type="presOf" srcId="{18DE751F-B8A0-4345-8BE2-A80F5ED50C5D}" destId="{90C94E71-69D6-4564-B065-B4C41E0EDD59}" srcOrd="0" destOrd="5" presId="urn:microsoft.com/office/officeart/2005/8/layout/list1"/>
    <dgm:cxn modelId="{340C3CAB-4764-4DC3-8931-9740F8996077}" srcId="{C919C771-F59F-4CFC-ADF1-CD999B2A29C8}" destId="{D52F06FB-D221-4586-ACA8-C9698C23F6E7}" srcOrd="2" destOrd="0" parTransId="{D4054D7E-38E1-4343-98E7-D37214582F5A}" sibTransId="{81F53A04-5667-46F9-A65A-57A9E964FD19}"/>
    <dgm:cxn modelId="{55434AB3-ED2A-47B2-8263-4D8F32B85284}" type="presOf" srcId="{44C45DFA-3C6D-4139-827D-CA46BC9D2BD5}" destId="{26C33DA5-ECA3-4599-BA47-9D17CD0A9203}" srcOrd="0" destOrd="6" presId="urn:microsoft.com/office/officeart/2005/8/layout/list1"/>
    <dgm:cxn modelId="{292CF9B3-39B2-4150-A7A3-29946241DA5D}" type="presOf" srcId="{6B772A7C-A63F-4922-85C0-416FC2512464}" destId="{26C33DA5-ECA3-4599-BA47-9D17CD0A9203}" srcOrd="0" destOrd="7" presId="urn:microsoft.com/office/officeart/2005/8/layout/list1"/>
    <dgm:cxn modelId="{C8D2F1B5-EBE9-4097-86B2-0AE2F36DA48F}" srcId="{D104C836-6C3A-420D-837D-D431820AF6AC}" destId="{8EE66705-2638-4C54-8F7C-63194DED7B99}" srcOrd="4" destOrd="0" parTransId="{84AF0A52-6183-47A0-B5D9-A6E10AF802F5}" sibTransId="{640890DA-6CC4-445A-B1BC-35CF239EB035}"/>
    <dgm:cxn modelId="{D5C2A9CA-B5BC-4DFB-B06B-B2A042F5B75F}" type="presOf" srcId="{1CC72818-71FA-45F4-819B-B946250FAB07}" destId="{90C94E71-69D6-4564-B065-B4C41E0EDD59}" srcOrd="0" destOrd="2" presId="urn:microsoft.com/office/officeart/2005/8/layout/list1"/>
    <dgm:cxn modelId="{6DBD85D8-DF2E-45A6-A26E-02D882008BD9}" srcId="{C919C771-F59F-4CFC-ADF1-CD999B2A29C8}" destId="{C8A793E5-81D5-422D-9D28-82F3CC3B767C}" srcOrd="5" destOrd="0" parTransId="{55031016-9B8D-4CC9-9871-4937F83EE30B}" sibTransId="{0398CF28-FC4E-4AEB-97D0-8F8F2172D3AF}"/>
    <dgm:cxn modelId="{39E3F8D9-2188-445E-B799-95A18EA5F69C}" srcId="{D104C836-6C3A-420D-837D-D431820AF6AC}" destId="{18DE751F-B8A0-4345-8BE2-A80F5ED50C5D}" srcOrd="5" destOrd="0" parTransId="{65C28C5F-512B-4B30-ACCF-1AB43614772C}" sibTransId="{31229ADD-D018-4501-ACD6-A9919B1CF7A3}"/>
    <dgm:cxn modelId="{E2753FE0-A43F-47A7-9C10-54014B18F1AB}" srcId="{C919C771-F59F-4CFC-ADF1-CD999B2A29C8}" destId="{854D1B3B-CE5C-4ADF-BD5F-C0DECFF52CD4}" srcOrd="0" destOrd="0" parTransId="{8219F373-CF6D-4ACC-838A-17F381571EE5}" sibTransId="{1FE23CF7-FC7F-4C4C-9AE7-3A1B604E35F4}"/>
    <dgm:cxn modelId="{C1DDEEEC-F8CE-4734-A48D-BD8BFD4B8289}" srcId="{C919C771-F59F-4CFC-ADF1-CD999B2A29C8}" destId="{B1561435-3055-4002-8B6F-9CD91A7A86D8}" srcOrd="4" destOrd="0" parTransId="{E128515B-D516-4282-8737-99C8937BB8DA}" sibTransId="{A66C8E79-D414-423E-94A2-28C9B831935C}"/>
    <dgm:cxn modelId="{E21655EE-7DF7-4DD6-BE47-319B00776267}" srcId="{D104C836-6C3A-420D-837D-D431820AF6AC}" destId="{63212BC8-7E47-4C2F-BF59-565829E29E9F}" srcOrd="1" destOrd="0" parTransId="{EB57C9E2-20F3-47D2-A2DB-F3F9F4D19DC5}" sibTransId="{AE164E51-30E3-4308-8CC9-C8DDBB12F390}"/>
    <dgm:cxn modelId="{52B352F2-B0E0-4BDC-9554-26F04B7D8DDD}" type="presOf" srcId="{C919C771-F59F-4CFC-ADF1-CD999B2A29C8}" destId="{33B0BCD1-9FCD-4BA4-A80F-6A2D30F38DFB}" srcOrd="1" destOrd="0" presId="urn:microsoft.com/office/officeart/2005/8/layout/list1"/>
    <dgm:cxn modelId="{4B23E34A-DC33-4158-AC32-5456EF5435CC}" type="presParOf" srcId="{A91DC767-190D-49BC-813A-AC2D1FD46E01}" destId="{5AAD998E-FE27-4B32-87F1-37E063B4F0E4}" srcOrd="0" destOrd="0" presId="urn:microsoft.com/office/officeart/2005/8/layout/list1"/>
    <dgm:cxn modelId="{596769FB-8E7B-46D8-8B01-C989A9A0B7B3}" type="presParOf" srcId="{5AAD998E-FE27-4B32-87F1-37E063B4F0E4}" destId="{4AF7F267-3AD8-4ABD-AC2A-5B38EB7A7B7E}" srcOrd="0" destOrd="0" presId="urn:microsoft.com/office/officeart/2005/8/layout/list1"/>
    <dgm:cxn modelId="{15CC4539-BA35-4E39-AD45-D1E3DC598867}" type="presParOf" srcId="{5AAD998E-FE27-4B32-87F1-37E063B4F0E4}" destId="{33B0BCD1-9FCD-4BA4-A80F-6A2D30F38DFB}" srcOrd="1" destOrd="0" presId="urn:microsoft.com/office/officeart/2005/8/layout/list1"/>
    <dgm:cxn modelId="{07B691EC-4813-41C5-9EE0-2673E485D8C4}" type="presParOf" srcId="{A91DC767-190D-49BC-813A-AC2D1FD46E01}" destId="{0DECE092-DA8C-4D93-B252-06F60DDA4344}" srcOrd="1" destOrd="0" presId="urn:microsoft.com/office/officeart/2005/8/layout/list1"/>
    <dgm:cxn modelId="{1E3BCCD9-1BEA-40CD-8305-E978C126F250}" type="presParOf" srcId="{A91DC767-190D-49BC-813A-AC2D1FD46E01}" destId="{26C33DA5-ECA3-4599-BA47-9D17CD0A9203}" srcOrd="2" destOrd="0" presId="urn:microsoft.com/office/officeart/2005/8/layout/list1"/>
    <dgm:cxn modelId="{71BB16C0-EC5E-40C8-9F51-DEDC7419E90E}" type="presParOf" srcId="{A91DC767-190D-49BC-813A-AC2D1FD46E01}" destId="{973FA72B-FE80-41FC-BA7F-FD7A8AD5CE55}" srcOrd="3" destOrd="0" presId="urn:microsoft.com/office/officeart/2005/8/layout/list1"/>
    <dgm:cxn modelId="{176468E3-2DEC-4471-BE0B-0C0ACAABF41D}" type="presParOf" srcId="{A91DC767-190D-49BC-813A-AC2D1FD46E01}" destId="{1C8089C7-CC00-4144-8733-16C0F4F0A850}" srcOrd="4" destOrd="0" presId="urn:microsoft.com/office/officeart/2005/8/layout/list1"/>
    <dgm:cxn modelId="{4E8FDAF3-E74F-4A38-9139-96E98DBF4AF1}" type="presParOf" srcId="{1C8089C7-CC00-4144-8733-16C0F4F0A850}" destId="{3C09A847-9BD4-49BC-B5AE-91A68859D6F3}" srcOrd="0" destOrd="0" presId="urn:microsoft.com/office/officeart/2005/8/layout/list1"/>
    <dgm:cxn modelId="{84523D7F-C6F4-4E18-829F-BD3B6A25DE59}" type="presParOf" srcId="{1C8089C7-CC00-4144-8733-16C0F4F0A850}" destId="{5CCCB982-2F1E-43F1-99A2-EE70230C1A37}" srcOrd="1" destOrd="0" presId="urn:microsoft.com/office/officeart/2005/8/layout/list1"/>
    <dgm:cxn modelId="{895E9315-A7C3-41F1-B0E8-92BC5027C873}" type="presParOf" srcId="{A91DC767-190D-49BC-813A-AC2D1FD46E01}" destId="{F2F9BE12-21D5-47EB-B305-0A9D9C0E615B}" srcOrd="5" destOrd="0" presId="urn:microsoft.com/office/officeart/2005/8/layout/list1"/>
    <dgm:cxn modelId="{13A60AEE-E7C8-41AB-9E30-5BC0C2955A98}" type="presParOf" srcId="{A91DC767-190D-49BC-813A-AC2D1FD46E01}" destId="{90C94E71-69D6-4564-B065-B4C41E0EDD5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6ED14-CC47-41A6-B95F-5AB3AEDCECB3}">
      <dsp:nvSpPr>
        <dsp:cNvPr id="0" name=""/>
        <dsp:cNvSpPr/>
      </dsp:nvSpPr>
      <dsp:spPr>
        <a:xfrm>
          <a:off x="0" y="0"/>
          <a:ext cx="10515600" cy="21902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Uni Ila.Sundaram-05" panose="00000400000000000000" pitchFamily="2" charset="0"/>
              <a:cs typeface="Uni Ila.Sundaram-05" panose="00000400000000000000" pitchFamily="2" charset="0"/>
            </a:rPr>
            <a:t>UG - &gt; PG -&gt; </a:t>
          </a:r>
          <a:r>
            <a:rPr lang="en-US" sz="4800" kern="1200" dirty="0" err="1">
              <a:latin typeface="Uni Ila.Sundaram-05" panose="00000400000000000000" pitchFamily="2" charset="0"/>
              <a:cs typeface="Uni Ila.Sundaram-05" panose="00000400000000000000" pitchFamily="2" charset="0"/>
            </a:rPr>
            <a:t>Phd</a:t>
          </a:r>
          <a:r>
            <a:rPr lang="en-US" sz="4800" kern="1200" dirty="0">
              <a:latin typeface="Uni Ila.Sundaram-05" panose="00000400000000000000" pitchFamily="2" charset="0"/>
              <a:cs typeface="Uni Ila.Sundaram-05" panose="00000400000000000000" pitchFamily="2" charset="0"/>
            </a:rPr>
            <a:t> 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4800" kern="1200" dirty="0">
              <a:latin typeface="Uni Ila.Sundaram-05" panose="00000400000000000000" pitchFamily="2" charset="0"/>
              <a:cs typeface="Uni Ila.Sundaram-05" panose="00000400000000000000" pitchFamily="2" charset="0"/>
            </a:rPr>
            <a:t>தயார் மன நிலையில் இருக்க வேண்டும்</a:t>
          </a:r>
          <a:endParaRPr lang="en-US" sz="4800" kern="1200" dirty="0">
            <a:latin typeface="Uni Ila.Sundaram-05" panose="00000400000000000000" pitchFamily="2" charset="0"/>
            <a:cs typeface="Uni Ila.Sundaram-05" panose="00000400000000000000" pitchFamily="2" charset="0"/>
          </a:endParaRPr>
        </a:p>
      </dsp:txBody>
      <dsp:txXfrm>
        <a:off x="106919" y="106919"/>
        <a:ext cx="10301762" cy="1976401"/>
      </dsp:txXfrm>
    </dsp:sp>
    <dsp:sp modelId="{9120F8D2-A130-4832-A34B-0B60A5F1E9DB}">
      <dsp:nvSpPr>
        <dsp:cNvPr id="0" name=""/>
        <dsp:cNvSpPr/>
      </dsp:nvSpPr>
      <dsp:spPr>
        <a:xfrm>
          <a:off x="0" y="2367489"/>
          <a:ext cx="10515600" cy="21902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4800" kern="1200" dirty="0">
              <a:latin typeface="Uni Ila.Sundaram-05" panose="00000400000000000000" pitchFamily="2" charset="0"/>
              <a:cs typeface="Uni Ila.Sundaram-05" panose="00000400000000000000" pitchFamily="2" charset="0"/>
            </a:rPr>
            <a:t>எல்லாமே</a:t>
          </a:r>
          <a:r>
            <a:rPr lang="en-US" sz="4800" kern="1200" dirty="0">
              <a:latin typeface="Uni Ila.Sundaram-05" panose="00000400000000000000" pitchFamily="2" charset="0"/>
              <a:cs typeface="Uni Ila.Sundaram-05" panose="00000400000000000000" pitchFamily="2" charset="0"/>
            </a:rPr>
            <a:t> mindset </a:t>
          </a:r>
          <a:r>
            <a:rPr lang="ta-IN" sz="4800" kern="1200" dirty="0">
              <a:latin typeface="Uni Ila.Sundaram-05" panose="00000400000000000000" pitchFamily="2" charset="0"/>
              <a:cs typeface="Uni Ila.Sundaram-05" panose="00000400000000000000" pitchFamily="2" charset="0"/>
            </a:rPr>
            <a:t>தான்</a:t>
          </a:r>
          <a:endParaRPr lang="en-US" sz="4800" kern="1200" dirty="0">
            <a:latin typeface="Uni Ila.Sundaram-05" panose="00000400000000000000" pitchFamily="2" charset="0"/>
            <a:cs typeface="Uni Ila.Sundaram-05" panose="00000400000000000000" pitchFamily="2" charset="0"/>
          </a:endParaRPr>
        </a:p>
      </dsp:txBody>
      <dsp:txXfrm>
        <a:off x="106919" y="2474408"/>
        <a:ext cx="10301762" cy="19764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33DA5-ECA3-4599-BA47-9D17CD0A9203}">
      <dsp:nvSpPr>
        <dsp:cNvPr id="0" name=""/>
        <dsp:cNvSpPr/>
      </dsp:nvSpPr>
      <dsp:spPr>
        <a:xfrm>
          <a:off x="0" y="321100"/>
          <a:ext cx="7657908" cy="255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339" tIns="374904" rIns="59433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Dip. Nursing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DMLT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 err="1"/>
            <a:t>D.Pharm</a:t>
          </a:r>
          <a:endParaRPr lang="en-US" sz="1800" b="0" i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Dental Mechanic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Dip. Medical Record Science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Medical Record Technician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rPr>
            <a:t>Dip. Optometry</a:t>
          </a:r>
          <a:endParaRPr lang="en-US" sz="1800" b="0" i="0" u="none" kern="1200" dirty="0"/>
        </a:p>
      </dsp:txBody>
      <dsp:txXfrm>
        <a:off x="0" y="321100"/>
        <a:ext cx="7657908" cy="2551500"/>
      </dsp:txXfrm>
    </dsp:sp>
    <dsp:sp modelId="{33B0BCD1-9FCD-4BA4-A80F-6A2D30F38DFB}">
      <dsp:nvSpPr>
        <dsp:cNvPr id="0" name=""/>
        <dsp:cNvSpPr/>
      </dsp:nvSpPr>
      <dsp:spPr>
        <a:xfrm>
          <a:off x="382895" y="55060"/>
          <a:ext cx="5360535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15" tIns="0" rIns="20261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Paramedical Diploma – 2 years</a:t>
          </a:r>
        </a:p>
      </dsp:txBody>
      <dsp:txXfrm>
        <a:off x="408834" y="80999"/>
        <a:ext cx="5308657" cy="479482"/>
      </dsp:txXfrm>
    </dsp:sp>
    <dsp:sp modelId="{90C94E71-69D6-4564-B065-B4C41E0EDD59}">
      <dsp:nvSpPr>
        <dsp:cNvPr id="0" name=""/>
        <dsp:cNvSpPr/>
      </dsp:nvSpPr>
      <dsp:spPr>
        <a:xfrm>
          <a:off x="0" y="3235120"/>
          <a:ext cx="7657908" cy="283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339" tIns="374904" rIns="59433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 err="1"/>
            <a:t>Anaesthesia</a:t>
          </a:r>
          <a:r>
            <a:rPr lang="en-US" sz="1800" b="0" i="0" u="none" kern="1200" dirty="0"/>
            <a:t> Technician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Theatre Technician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 err="1"/>
            <a:t>Orthopaedic</a:t>
          </a:r>
          <a:r>
            <a:rPr lang="en-US" sz="1800" b="0" i="0" u="none" kern="1200" dirty="0"/>
            <a:t> Technician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ECG/Treadmill Technician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Emergency Care Technician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Respiratory Therapy Technician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Dialysis Technician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 dirty="0"/>
            <a:t>Cardiac Sonography Technician</a:t>
          </a:r>
        </a:p>
      </dsp:txBody>
      <dsp:txXfrm>
        <a:off x="0" y="3235120"/>
        <a:ext cx="7657908" cy="2835000"/>
      </dsp:txXfrm>
    </dsp:sp>
    <dsp:sp modelId="{5CCCB982-2F1E-43F1-99A2-EE70230C1A37}">
      <dsp:nvSpPr>
        <dsp:cNvPr id="0" name=""/>
        <dsp:cNvSpPr/>
      </dsp:nvSpPr>
      <dsp:spPr>
        <a:xfrm>
          <a:off x="382895" y="2969440"/>
          <a:ext cx="5360535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15" tIns="0" rIns="20261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Paramedical Certificate – 1 year</a:t>
          </a:r>
        </a:p>
      </dsp:txBody>
      <dsp:txXfrm>
        <a:off x="408834" y="2995379"/>
        <a:ext cx="5308657" cy="4794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676FD-6E86-4ED3-A45C-B1F69A56309A}">
      <dsp:nvSpPr>
        <dsp:cNvPr id="0" name=""/>
        <dsp:cNvSpPr/>
      </dsp:nvSpPr>
      <dsp:spPr>
        <a:xfrm>
          <a:off x="0" y="368909"/>
          <a:ext cx="74267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27715-C9D2-4AD0-B566-362D3DA28CA1}">
      <dsp:nvSpPr>
        <dsp:cNvPr id="0" name=""/>
        <dsp:cNvSpPr/>
      </dsp:nvSpPr>
      <dsp:spPr>
        <a:xfrm>
          <a:off x="371336" y="44189"/>
          <a:ext cx="5198709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99" tIns="0" rIns="19649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M. Sc. Neuroscience </a:t>
          </a:r>
        </a:p>
      </dsp:txBody>
      <dsp:txXfrm>
        <a:off x="403039" y="75892"/>
        <a:ext cx="5135303" cy="586034"/>
      </dsp:txXfrm>
    </dsp:sp>
    <dsp:sp modelId="{B6EEEF7C-2818-4200-9A38-2573BE215847}">
      <dsp:nvSpPr>
        <dsp:cNvPr id="0" name=""/>
        <dsp:cNvSpPr/>
      </dsp:nvSpPr>
      <dsp:spPr>
        <a:xfrm>
          <a:off x="0" y="1366829"/>
          <a:ext cx="74267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3CEBC-5DD9-4106-960D-6A8C1E822E2D}">
      <dsp:nvSpPr>
        <dsp:cNvPr id="0" name=""/>
        <dsp:cNvSpPr/>
      </dsp:nvSpPr>
      <dsp:spPr>
        <a:xfrm>
          <a:off x="371336" y="1042110"/>
          <a:ext cx="5198709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99" tIns="0" rIns="19649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M. Sc. Medical Microbiology</a:t>
          </a:r>
        </a:p>
      </dsp:txBody>
      <dsp:txXfrm>
        <a:off x="403039" y="1073813"/>
        <a:ext cx="5135303" cy="586034"/>
      </dsp:txXfrm>
    </dsp:sp>
    <dsp:sp modelId="{F686AAF1-9C41-4418-ACEB-1F6B19FA2E7B}">
      <dsp:nvSpPr>
        <dsp:cNvPr id="0" name=""/>
        <dsp:cNvSpPr/>
      </dsp:nvSpPr>
      <dsp:spPr>
        <a:xfrm>
          <a:off x="0" y="2364750"/>
          <a:ext cx="74267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D453D-13C5-4C57-AD37-495933F51413}">
      <dsp:nvSpPr>
        <dsp:cNvPr id="0" name=""/>
        <dsp:cNvSpPr/>
      </dsp:nvSpPr>
      <dsp:spPr>
        <a:xfrm>
          <a:off x="371336" y="2040029"/>
          <a:ext cx="5198709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99" tIns="0" rIns="19649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M. Sc. Biomedical Genetics</a:t>
          </a:r>
        </a:p>
      </dsp:txBody>
      <dsp:txXfrm>
        <a:off x="403039" y="2071732"/>
        <a:ext cx="5135303" cy="586034"/>
      </dsp:txXfrm>
    </dsp:sp>
    <dsp:sp modelId="{597869E2-721C-4C2C-A037-2BC44AA0DCF1}">
      <dsp:nvSpPr>
        <dsp:cNvPr id="0" name=""/>
        <dsp:cNvSpPr/>
      </dsp:nvSpPr>
      <dsp:spPr>
        <a:xfrm>
          <a:off x="0" y="3362670"/>
          <a:ext cx="74267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E0D49-9EA9-44EC-B55C-9DA092CD4A5E}">
      <dsp:nvSpPr>
        <dsp:cNvPr id="0" name=""/>
        <dsp:cNvSpPr/>
      </dsp:nvSpPr>
      <dsp:spPr>
        <a:xfrm>
          <a:off x="371336" y="3037950"/>
          <a:ext cx="5198709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99" tIns="0" rIns="19649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M. Sc. Medical Biochemistry </a:t>
          </a:r>
        </a:p>
      </dsp:txBody>
      <dsp:txXfrm>
        <a:off x="403039" y="3069653"/>
        <a:ext cx="5135303" cy="586034"/>
      </dsp:txXfrm>
    </dsp:sp>
    <dsp:sp modelId="{B8016BA3-383A-400A-B59A-117CE3390811}">
      <dsp:nvSpPr>
        <dsp:cNvPr id="0" name=""/>
        <dsp:cNvSpPr/>
      </dsp:nvSpPr>
      <dsp:spPr>
        <a:xfrm>
          <a:off x="0" y="4360590"/>
          <a:ext cx="74267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11542-D227-4133-B878-3900CAB18CEB}">
      <dsp:nvSpPr>
        <dsp:cNvPr id="0" name=""/>
        <dsp:cNvSpPr/>
      </dsp:nvSpPr>
      <dsp:spPr>
        <a:xfrm>
          <a:off x="371336" y="4035870"/>
          <a:ext cx="5198709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99" tIns="0" rIns="19649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M. Sc. Biotechnology</a:t>
          </a:r>
        </a:p>
      </dsp:txBody>
      <dsp:txXfrm>
        <a:off x="403039" y="4067573"/>
        <a:ext cx="5135303" cy="586034"/>
      </dsp:txXfrm>
    </dsp:sp>
    <dsp:sp modelId="{7AC98085-1A3E-46F5-9ED0-3D3C7FD49695}">
      <dsp:nvSpPr>
        <dsp:cNvPr id="0" name=""/>
        <dsp:cNvSpPr/>
      </dsp:nvSpPr>
      <dsp:spPr>
        <a:xfrm>
          <a:off x="0" y="5358510"/>
          <a:ext cx="742672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64E9B-894B-4BE4-9DA5-DF1C0B3B8196}">
      <dsp:nvSpPr>
        <dsp:cNvPr id="0" name=""/>
        <dsp:cNvSpPr/>
      </dsp:nvSpPr>
      <dsp:spPr>
        <a:xfrm>
          <a:off x="371336" y="5033790"/>
          <a:ext cx="5198709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99" tIns="0" rIns="19649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M. Sc. Biochemistry</a:t>
          </a:r>
        </a:p>
      </dsp:txBody>
      <dsp:txXfrm>
        <a:off x="403039" y="5065493"/>
        <a:ext cx="5135303" cy="5860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EF0C6-186C-46D9-A04A-A529C4631ECD}">
      <dsp:nvSpPr>
        <dsp:cNvPr id="0" name=""/>
        <dsp:cNvSpPr/>
      </dsp:nvSpPr>
      <dsp:spPr>
        <a:xfrm>
          <a:off x="3194" y="549516"/>
          <a:ext cx="2534575" cy="1520745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CUET 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B.A / </a:t>
          </a:r>
          <a:r>
            <a:rPr lang="en-US" sz="3000" kern="1200" dirty="0" err="1"/>
            <a:t>B.Com</a:t>
          </a:r>
          <a:endParaRPr lang="en-US" sz="3000" kern="1200" dirty="0"/>
        </a:p>
      </dsp:txBody>
      <dsp:txXfrm>
        <a:off x="3194" y="549516"/>
        <a:ext cx="2534575" cy="1520745"/>
      </dsp:txXfrm>
    </dsp:sp>
    <dsp:sp modelId="{D210FFD6-77A5-44F0-BCCD-C7EFC53E9C57}">
      <dsp:nvSpPr>
        <dsp:cNvPr id="0" name=""/>
        <dsp:cNvSpPr/>
      </dsp:nvSpPr>
      <dsp:spPr>
        <a:xfrm>
          <a:off x="2791228" y="549516"/>
          <a:ext cx="2534575" cy="1520745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CLAT Exam  Law (LLB)</a:t>
          </a:r>
        </a:p>
      </dsp:txBody>
      <dsp:txXfrm>
        <a:off x="2791228" y="549516"/>
        <a:ext cx="2534575" cy="1520745"/>
      </dsp:txXfrm>
    </dsp:sp>
    <dsp:sp modelId="{90083175-3007-47C7-B6FB-3F208FB0556A}">
      <dsp:nvSpPr>
        <dsp:cNvPr id="0" name=""/>
        <dsp:cNvSpPr/>
      </dsp:nvSpPr>
      <dsp:spPr>
        <a:xfrm>
          <a:off x="5579261" y="549516"/>
          <a:ext cx="2534575" cy="1520745"/>
        </a:xfrm>
        <a:prstGeom prst="rect">
          <a:avLst/>
        </a:prstGeom>
        <a:solidFill>
          <a:schemeClr val="accent2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B.Com</a:t>
          </a:r>
          <a:r>
            <a:rPr lang="en-US" sz="3000" kern="1200" dirty="0"/>
            <a:t> with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e-commerce</a:t>
          </a:r>
        </a:p>
      </dsp:txBody>
      <dsp:txXfrm>
        <a:off x="5579261" y="549516"/>
        <a:ext cx="2534575" cy="1520745"/>
      </dsp:txXfrm>
    </dsp:sp>
    <dsp:sp modelId="{BC610059-D505-4DCC-8B9C-E6AD674070B7}">
      <dsp:nvSpPr>
        <dsp:cNvPr id="0" name=""/>
        <dsp:cNvSpPr/>
      </dsp:nvSpPr>
      <dsp:spPr>
        <a:xfrm>
          <a:off x="8367295" y="549516"/>
          <a:ext cx="2534575" cy="1520745"/>
        </a:xfrm>
        <a:prstGeom prst="rect">
          <a:avLst/>
        </a:prstGeom>
        <a:solidFill>
          <a:schemeClr val="accent2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B.Com</a:t>
          </a:r>
          <a:r>
            <a:rPr lang="en-US" sz="3000" kern="1200" dirty="0"/>
            <a:t> with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Taxation</a:t>
          </a:r>
        </a:p>
      </dsp:txBody>
      <dsp:txXfrm>
        <a:off x="8367295" y="549516"/>
        <a:ext cx="2534575" cy="1520745"/>
      </dsp:txXfrm>
    </dsp:sp>
    <dsp:sp modelId="{1935351B-B57F-4093-94C0-EA6AAEA8A097}">
      <dsp:nvSpPr>
        <dsp:cNvPr id="0" name=""/>
        <dsp:cNvSpPr/>
      </dsp:nvSpPr>
      <dsp:spPr>
        <a:xfrm>
          <a:off x="3194" y="2323719"/>
          <a:ext cx="2534575" cy="1520745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B.A (English) </a:t>
          </a:r>
        </a:p>
      </dsp:txBody>
      <dsp:txXfrm>
        <a:off x="3194" y="2323719"/>
        <a:ext cx="2534575" cy="1520745"/>
      </dsp:txXfrm>
    </dsp:sp>
    <dsp:sp modelId="{DE3DDFE3-2B55-45FB-BC64-71EEAF305A73}">
      <dsp:nvSpPr>
        <dsp:cNvPr id="0" name=""/>
        <dsp:cNvSpPr/>
      </dsp:nvSpPr>
      <dsp:spPr>
        <a:xfrm>
          <a:off x="2791228" y="2323719"/>
          <a:ext cx="2534575" cy="1520745"/>
        </a:xfrm>
        <a:prstGeom prst="rect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CA, CS, CMA Exam</a:t>
          </a:r>
        </a:p>
      </dsp:txBody>
      <dsp:txXfrm>
        <a:off x="2791228" y="2323719"/>
        <a:ext cx="2534575" cy="1520745"/>
      </dsp:txXfrm>
    </dsp:sp>
    <dsp:sp modelId="{550D9BCC-097B-487E-9FAD-42A71A6DE852}">
      <dsp:nvSpPr>
        <dsp:cNvPr id="0" name=""/>
        <dsp:cNvSpPr/>
      </dsp:nvSpPr>
      <dsp:spPr>
        <a:xfrm>
          <a:off x="5579261" y="2323719"/>
          <a:ext cx="2534575" cy="1520745"/>
        </a:xfrm>
        <a:prstGeom prst="rect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Govt Jobs</a:t>
          </a:r>
        </a:p>
      </dsp:txBody>
      <dsp:txXfrm>
        <a:off x="5579261" y="2323719"/>
        <a:ext cx="2534575" cy="1520745"/>
      </dsp:txXfrm>
    </dsp:sp>
    <dsp:sp modelId="{8CA0AEA5-8887-466A-91CB-8F12242AAE16}">
      <dsp:nvSpPr>
        <dsp:cNvPr id="0" name=""/>
        <dsp:cNvSpPr/>
      </dsp:nvSpPr>
      <dsp:spPr>
        <a:xfrm>
          <a:off x="8367295" y="2323719"/>
          <a:ext cx="2534575" cy="1520745"/>
        </a:xfrm>
        <a:prstGeom prst="rect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MBA with CAT/ TANCET Exam</a:t>
          </a:r>
        </a:p>
      </dsp:txBody>
      <dsp:txXfrm>
        <a:off x="8367295" y="2323719"/>
        <a:ext cx="2534575" cy="15207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4E2FF-105C-45B6-97F3-0C370510D766}">
      <dsp:nvSpPr>
        <dsp:cNvPr id="0" name=""/>
        <dsp:cNvSpPr/>
      </dsp:nvSpPr>
      <dsp:spPr>
        <a:xfrm>
          <a:off x="0" y="563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2BC49-4579-47FF-AF11-7D604EF3492F}">
      <dsp:nvSpPr>
        <dsp:cNvPr id="0" name=""/>
        <dsp:cNvSpPr/>
      </dsp:nvSpPr>
      <dsp:spPr>
        <a:xfrm>
          <a:off x="0" y="563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M.A. Econometrics</a:t>
          </a:r>
        </a:p>
      </dsp:txBody>
      <dsp:txXfrm>
        <a:off x="0" y="563"/>
        <a:ext cx="6525220" cy="461572"/>
      </dsp:txXfrm>
    </dsp:sp>
    <dsp:sp modelId="{44F77C83-6984-4EA3-9F1D-DE13EFDF59B9}">
      <dsp:nvSpPr>
        <dsp:cNvPr id="0" name=""/>
        <dsp:cNvSpPr/>
      </dsp:nvSpPr>
      <dsp:spPr>
        <a:xfrm>
          <a:off x="0" y="462135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62516-8C91-40F4-8E39-D731E93050D9}">
      <dsp:nvSpPr>
        <dsp:cNvPr id="0" name=""/>
        <dsp:cNvSpPr/>
      </dsp:nvSpPr>
      <dsp:spPr>
        <a:xfrm>
          <a:off x="0" y="462135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M.A. Financial Economics </a:t>
          </a:r>
        </a:p>
      </dsp:txBody>
      <dsp:txXfrm>
        <a:off x="0" y="462135"/>
        <a:ext cx="6525220" cy="461572"/>
      </dsp:txXfrm>
    </dsp:sp>
    <dsp:sp modelId="{87602679-9878-4E12-BB3C-5C3A6D225B5C}">
      <dsp:nvSpPr>
        <dsp:cNvPr id="0" name=""/>
        <dsp:cNvSpPr/>
      </dsp:nvSpPr>
      <dsp:spPr>
        <a:xfrm>
          <a:off x="0" y="923707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B0B74-0D26-4A55-84BD-74BC023BEF4D}">
      <dsp:nvSpPr>
        <dsp:cNvPr id="0" name=""/>
        <dsp:cNvSpPr/>
      </dsp:nvSpPr>
      <dsp:spPr>
        <a:xfrm>
          <a:off x="0" y="923707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M.A. Journalism &amp; Mass Communication</a:t>
          </a:r>
        </a:p>
      </dsp:txBody>
      <dsp:txXfrm>
        <a:off x="0" y="923707"/>
        <a:ext cx="6525220" cy="461572"/>
      </dsp:txXfrm>
    </dsp:sp>
    <dsp:sp modelId="{0F73CE5A-19A4-494C-9054-C447FF852917}">
      <dsp:nvSpPr>
        <dsp:cNvPr id="0" name=""/>
        <dsp:cNvSpPr/>
      </dsp:nvSpPr>
      <dsp:spPr>
        <a:xfrm>
          <a:off x="0" y="1385280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76379-ED86-43B7-80E1-5A7586A9075E}">
      <dsp:nvSpPr>
        <dsp:cNvPr id="0" name=""/>
        <dsp:cNvSpPr/>
      </dsp:nvSpPr>
      <dsp:spPr>
        <a:xfrm>
          <a:off x="0" y="1385280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M.A. Ancient History and Archaeology</a:t>
          </a:r>
        </a:p>
      </dsp:txBody>
      <dsp:txXfrm>
        <a:off x="0" y="1385280"/>
        <a:ext cx="6525220" cy="461572"/>
      </dsp:txXfrm>
    </dsp:sp>
    <dsp:sp modelId="{11BCE764-1396-4256-99F3-4191D7524CE2}">
      <dsp:nvSpPr>
        <dsp:cNvPr id="0" name=""/>
        <dsp:cNvSpPr/>
      </dsp:nvSpPr>
      <dsp:spPr>
        <a:xfrm>
          <a:off x="0" y="1846852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9C019-5DFE-45E8-B2BB-1C94A7211B18}">
      <dsp:nvSpPr>
        <dsp:cNvPr id="0" name=""/>
        <dsp:cNvSpPr/>
      </dsp:nvSpPr>
      <dsp:spPr>
        <a:xfrm>
          <a:off x="0" y="1846852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Post-Graduate Diploma in Archaeology - Institute of Archaeology</a:t>
          </a:r>
        </a:p>
      </dsp:txBody>
      <dsp:txXfrm>
        <a:off x="0" y="1846852"/>
        <a:ext cx="6525220" cy="461572"/>
      </dsp:txXfrm>
    </dsp:sp>
    <dsp:sp modelId="{A03674CA-A233-4EC9-A814-5DEA4378CF82}">
      <dsp:nvSpPr>
        <dsp:cNvPr id="0" name=""/>
        <dsp:cNvSpPr/>
      </dsp:nvSpPr>
      <dsp:spPr>
        <a:xfrm>
          <a:off x="0" y="2308424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A702D-4535-4EAC-8E58-B09CB6A40727}">
      <dsp:nvSpPr>
        <dsp:cNvPr id="0" name=""/>
        <dsp:cNvSpPr/>
      </dsp:nvSpPr>
      <dsp:spPr>
        <a:xfrm>
          <a:off x="0" y="2308424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M.A. Anthropology </a:t>
          </a:r>
        </a:p>
      </dsp:txBody>
      <dsp:txXfrm>
        <a:off x="0" y="2308424"/>
        <a:ext cx="6525220" cy="461572"/>
      </dsp:txXfrm>
    </dsp:sp>
    <dsp:sp modelId="{567C5809-C773-4C76-BB6F-C080C1E47711}">
      <dsp:nvSpPr>
        <dsp:cNvPr id="0" name=""/>
        <dsp:cNvSpPr/>
      </dsp:nvSpPr>
      <dsp:spPr>
        <a:xfrm>
          <a:off x="0" y="2769996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B7F91-7869-4978-96BC-AA4168BE7AC8}">
      <dsp:nvSpPr>
        <dsp:cNvPr id="0" name=""/>
        <dsp:cNvSpPr/>
      </dsp:nvSpPr>
      <dsp:spPr>
        <a:xfrm>
          <a:off x="0" y="2769996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M.A. Defense and Strategic Studies </a:t>
          </a:r>
        </a:p>
      </dsp:txBody>
      <dsp:txXfrm>
        <a:off x="0" y="2769996"/>
        <a:ext cx="6525220" cy="461572"/>
      </dsp:txXfrm>
    </dsp:sp>
    <dsp:sp modelId="{38CE57F8-2069-4140-B823-D862DA541696}">
      <dsp:nvSpPr>
        <dsp:cNvPr id="0" name=""/>
        <dsp:cNvSpPr/>
      </dsp:nvSpPr>
      <dsp:spPr>
        <a:xfrm>
          <a:off x="0" y="3231568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79594-861A-43FC-9EE2-272C95EDB592}">
      <dsp:nvSpPr>
        <dsp:cNvPr id="0" name=""/>
        <dsp:cNvSpPr/>
      </dsp:nvSpPr>
      <dsp:spPr>
        <a:xfrm>
          <a:off x="0" y="3231568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M.A. International Relations</a:t>
          </a:r>
        </a:p>
      </dsp:txBody>
      <dsp:txXfrm>
        <a:off x="0" y="3231568"/>
        <a:ext cx="6525220" cy="461572"/>
      </dsp:txXfrm>
    </dsp:sp>
    <dsp:sp modelId="{6F2BBF53-4524-48D6-8BB3-2B05307365B6}">
      <dsp:nvSpPr>
        <dsp:cNvPr id="0" name=""/>
        <dsp:cNvSpPr/>
      </dsp:nvSpPr>
      <dsp:spPr>
        <a:xfrm>
          <a:off x="0" y="3693141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E1F8B-77B3-40F4-A9A4-A9BD621C02CA}">
      <dsp:nvSpPr>
        <dsp:cNvPr id="0" name=""/>
        <dsp:cNvSpPr/>
      </dsp:nvSpPr>
      <dsp:spPr>
        <a:xfrm>
          <a:off x="0" y="3693141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M.Sc. Criminology and Criminal Justice Science</a:t>
          </a:r>
        </a:p>
      </dsp:txBody>
      <dsp:txXfrm>
        <a:off x="0" y="3693141"/>
        <a:ext cx="6525220" cy="461572"/>
      </dsp:txXfrm>
    </dsp:sp>
    <dsp:sp modelId="{6C9A26BF-7185-44AF-B362-26CAA7953264}">
      <dsp:nvSpPr>
        <dsp:cNvPr id="0" name=""/>
        <dsp:cNvSpPr/>
      </dsp:nvSpPr>
      <dsp:spPr>
        <a:xfrm>
          <a:off x="0" y="4154713"/>
          <a:ext cx="6525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005BE-8830-4F46-A2BD-135EB27C771B}">
      <dsp:nvSpPr>
        <dsp:cNvPr id="0" name=""/>
        <dsp:cNvSpPr/>
      </dsp:nvSpPr>
      <dsp:spPr>
        <a:xfrm>
          <a:off x="0" y="4154713"/>
          <a:ext cx="6525220" cy="46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4154713"/>
        <a:ext cx="6525220" cy="4615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8F5E1-DC98-426D-BE83-2B71A04FF78A}">
      <dsp:nvSpPr>
        <dsp:cNvPr id="0" name=""/>
        <dsp:cNvSpPr/>
      </dsp:nvSpPr>
      <dsp:spPr>
        <a:xfrm>
          <a:off x="684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2B37F-850C-4411-9A93-C3EAB2860547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90C27-9D8C-4737-ACBA-349F62CA1344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Hotel management  </a:t>
          </a:r>
        </a:p>
      </dsp:txBody>
      <dsp:txXfrm>
        <a:off x="333914" y="2456402"/>
        <a:ext cx="1800000" cy="720000"/>
      </dsp:txXfrm>
    </dsp:sp>
    <dsp:sp modelId="{9096473C-A588-42C0-9586-0475B2AB4CB9}">
      <dsp:nvSpPr>
        <dsp:cNvPr id="0" name=""/>
        <dsp:cNvSpPr/>
      </dsp:nvSpPr>
      <dsp:spPr>
        <a:xfrm>
          <a:off x="2799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56C4B-7DEA-411A-BBD4-9F98A9C5E615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D3FDF-70E3-4C20-A035-FB1E5FCECFD0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Airline / Airport management</a:t>
          </a:r>
        </a:p>
      </dsp:txBody>
      <dsp:txXfrm>
        <a:off x="2448914" y="2456402"/>
        <a:ext cx="1800000" cy="720000"/>
      </dsp:txXfrm>
    </dsp:sp>
    <dsp:sp modelId="{D52CB816-5FC3-4AB9-BBED-B56D28A6001F}">
      <dsp:nvSpPr>
        <dsp:cNvPr id="0" name=""/>
        <dsp:cNvSpPr/>
      </dsp:nvSpPr>
      <dsp:spPr>
        <a:xfrm>
          <a:off x="4914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6D220-94C3-47AB-90FB-6785A6349799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AC066-E160-445C-A050-6310B76757BD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Logistics</a:t>
          </a:r>
        </a:p>
      </dsp:txBody>
      <dsp:txXfrm>
        <a:off x="4563914" y="2456402"/>
        <a:ext cx="1800000" cy="720000"/>
      </dsp:txXfrm>
    </dsp:sp>
    <dsp:sp modelId="{C78EDF40-3050-4D1F-8588-80D8A7B675EA}">
      <dsp:nvSpPr>
        <dsp:cNvPr id="0" name=""/>
        <dsp:cNvSpPr/>
      </dsp:nvSpPr>
      <dsp:spPr>
        <a:xfrm>
          <a:off x="7029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2405B-C9AB-4174-A5E9-680DCA92F5F7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E1836-80F1-4B51-9551-D4700C31EFAD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Digital marketing </a:t>
          </a:r>
        </a:p>
      </dsp:txBody>
      <dsp:txXfrm>
        <a:off x="6678914" y="2456402"/>
        <a:ext cx="1800000" cy="720000"/>
      </dsp:txXfrm>
    </dsp:sp>
    <dsp:sp modelId="{EF44EA86-2C92-491B-AF9A-2BBCB2964670}">
      <dsp:nvSpPr>
        <dsp:cNvPr id="0" name=""/>
        <dsp:cNvSpPr/>
      </dsp:nvSpPr>
      <dsp:spPr>
        <a:xfrm>
          <a:off x="9144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E8754-1410-441D-AB28-3D28B49FF63D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F1A2C-0B14-4FB0-BA3A-87E8AEC3A30B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Human Resource </a:t>
          </a:r>
        </a:p>
      </dsp:txBody>
      <dsp:txXfrm>
        <a:off x="8793914" y="2456402"/>
        <a:ext cx="1800000" cy="720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F5138-1808-4842-A8E0-0A6705D89F26}">
      <dsp:nvSpPr>
        <dsp:cNvPr id="0" name=""/>
        <dsp:cNvSpPr/>
      </dsp:nvSpPr>
      <dsp:spPr>
        <a:xfrm>
          <a:off x="0" y="322343"/>
          <a:ext cx="626364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9FB85-94D6-4688-9DC5-6280E274F6A6}">
      <dsp:nvSpPr>
        <dsp:cNvPr id="0" name=""/>
        <dsp:cNvSpPr/>
      </dsp:nvSpPr>
      <dsp:spPr>
        <a:xfrm>
          <a:off x="313182" y="56663"/>
          <a:ext cx="4384548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M.Sc</a:t>
          </a:r>
          <a:r>
            <a:rPr lang="en-US" sz="1800" kern="1200" dirty="0"/>
            <a:t>  - AU, IIT (JAM)</a:t>
          </a:r>
        </a:p>
      </dsp:txBody>
      <dsp:txXfrm>
        <a:off x="339121" y="82602"/>
        <a:ext cx="4332670" cy="479482"/>
      </dsp:txXfrm>
    </dsp:sp>
    <dsp:sp modelId="{39092C5E-3F23-495F-A69E-97291EB86A80}">
      <dsp:nvSpPr>
        <dsp:cNvPr id="0" name=""/>
        <dsp:cNvSpPr/>
      </dsp:nvSpPr>
      <dsp:spPr>
        <a:xfrm>
          <a:off x="0" y="1138824"/>
          <a:ext cx="6263640" cy="430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74904" rIns="4861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Criminology and Criminal Justice Science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Cyber Forensics &amp; Information Security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Statistics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 .Actuarial Science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Polymer Chemistry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Analytical Chemistry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Medical Biochemistry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Energy and Materials Science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Biophysics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Neuroscience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Bio- Photonics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Nanoscience &amp; Nanotechnology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M.Sc. Applied Geography</a:t>
          </a:r>
        </a:p>
      </dsp:txBody>
      <dsp:txXfrm>
        <a:off x="0" y="1138824"/>
        <a:ext cx="6263640" cy="4309200"/>
      </dsp:txXfrm>
    </dsp:sp>
    <dsp:sp modelId="{4444D9C9-CF09-4B40-8662-E7073BCBD556}">
      <dsp:nvSpPr>
        <dsp:cNvPr id="0" name=""/>
        <dsp:cNvSpPr/>
      </dsp:nvSpPr>
      <dsp:spPr>
        <a:xfrm>
          <a:off x="313182" y="873144"/>
          <a:ext cx="4384548" cy="5313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M.Sc in Madras University</a:t>
          </a:r>
        </a:p>
      </dsp:txBody>
      <dsp:txXfrm>
        <a:off x="339121" y="899083"/>
        <a:ext cx="4332670" cy="4794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7C57F-94C7-4230-870A-06641F9975A4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E8F80-BA9B-4A40-ABA1-4EBFF360A44A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FB08F-A79B-4FEA-BF47-13046C706E2C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GATE/CEETA 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M.E/M.Tech - AU, IIT</a:t>
          </a:r>
        </a:p>
      </dsp:txBody>
      <dsp:txXfrm>
        <a:off x="1816103" y="671"/>
        <a:ext cx="4447536" cy="1572384"/>
      </dsp:txXfrm>
    </dsp:sp>
    <dsp:sp modelId="{E736C1EB-3DC0-4128-AB2D-1E65100E5E6B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E71A7-EBCF-4039-AC66-A3FA3DB7760C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05558-5AA6-460A-B871-A351EFBF4C9A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PhD</a:t>
          </a:r>
        </a:p>
      </dsp:txBody>
      <dsp:txXfrm>
        <a:off x="1816103" y="1966151"/>
        <a:ext cx="4447536" cy="1572384"/>
      </dsp:txXfrm>
    </dsp:sp>
    <dsp:sp modelId="{606C39E8-B62A-4EA1-ABAF-3EADC8A1C316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8DB3F-3F05-4000-9144-5416C5FA47F7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742B2-9BD7-4134-8BFA-79650E4E92AD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Research opportunities</a:t>
          </a:r>
        </a:p>
      </dsp:txBody>
      <dsp:txXfrm>
        <a:off x="1816103" y="3931632"/>
        <a:ext cx="4447536" cy="157238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42FDA-543C-417A-B27F-FD3162A0059E}">
      <dsp:nvSpPr>
        <dsp:cNvPr id="0" name=""/>
        <dsp:cNvSpPr/>
      </dsp:nvSpPr>
      <dsp:spPr>
        <a:xfrm>
          <a:off x="0" y="3530"/>
          <a:ext cx="10515600" cy="435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3DAC3-2373-4C0F-B113-5B3BCC789CE9}">
      <dsp:nvSpPr>
        <dsp:cNvPr id="0" name=""/>
        <dsp:cNvSpPr/>
      </dsp:nvSpPr>
      <dsp:spPr>
        <a:xfrm>
          <a:off x="131826" y="101583"/>
          <a:ext cx="239918" cy="2396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6367A-4F31-401D-94FA-5E18548FEC9B}">
      <dsp:nvSpPr>
        <dsp:cNvPr id="0" name=""/>
        <dsp:cNvSpPr/>
      </dsp:nvSpPr>
      <dsp:spPr>
        <a:xfrm>
          <a:off x="503571" y="3530"/>
          <a:ext cx="9921801" cy="599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16" tIns="63416" rIns="63416" bIns="63416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CSIR-NET: </a:t>
          </a:r>
          <a:r>
            <a:rPr lang="en-US" sz="1400" b="0" i="0" kern="1200" dirty="0"/>
            <a:t>This is a national-level exam for Junior Research Fellowships (JRFs) and Lectureships in various science disciplines, administered by the Council of Scientific and Industrial Research (CSIR). </a:t>
          </a:r>
          <a:endParaRPr lang="en-US" sz="1400" kern="1200" dirty="0"/>
        </a:p>
      </dsp:txBody>
      <dsp:txXfrm>
        <a:off x="503571" y="3530"/>
        <a:ext cx="9921801" cy="599210"/>
      </dsp:txXfrm>
    </dsp:sp>
    <dsp:sp modelId="{99FD2E11-D9D6-49BA-ACB7-EEAB73558EEC}">
      <dsp:nvSpPr>
        <dsp:cNvPr id="0" name=""/>
        <dsp:cNvSpPr/>
      </dsp:nvSpPr>
      <dsp:spPr>
        <a:xfrm>
          <a:off x="0" y="752544"/>
          <a:ext cx="10515600" cy="435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958D3-45AD-4D35-B091-FDE052EC99EF}">
      <dsp:nvSpPr>
        <dsp:cNvPr id="0" name=""/>
        <dsp:cNvSpPr/>
      </dsp:nvSpPr>
      <dsp:spPr>
        <a:xfrm>
          <a:off x="131826" y="850596"/>
          <a:ext cx="239918" cy="2396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C590F-9CBB-427A-9829-18B38A1E51C7}">
      <dsp:nvSpPr>
        <dsp:cNvPr id="0" name=""/>
        <dsp:cNvSpPr/>
      </dsp:nvSpPr>
      <dsp:spPr>
        <a:xfrm>
          <a:off x="503571" y="752544"/>
          <a:ext cx="9921801" cy="599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16" tIns="63416" rIns="63416" bIns="63416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UGC-NET: </a:t>
          </a:r>
          <a:r>
            <a:rPr lang="en-US" sz="1400" b="0" i="0" kern="1200" dirty="0"/>
            <a:t>The University Grants Commission's (UGC) NET exam is another national-level exam for JRFs and Lectureships, covering a wide range of subjects</a:t>
          </a:r>
          <a:endParaRPr lang="en-US" sz="1400" kern="1200" dirty="0"/>
        </a:p>
      </dsp:txBody>
      <dsp:txXfrm>
        <a:off x="503571" y="752544"/>
        <a:ext cx="9921801" cy="599210"/>
      </dsp:txXfrm>
    </dsp:sp>
    <dsp:sp modelId="{E904C7C0-393D-40A8-AFE7-BB0B22D1E01A}">
      <dsp:nvSpPr>
        <dsp:cNvPr id="0" name=""/>
        <dsp:cNvSpPr/>
      </dsp:nvSpPr>
      <dsp:spPr>
        <a:xfrm>
          <a:off x="0" y="1501557"/>
          <a:ext cx="10515600" cy="435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62995-087D-4B34-BC21-41450623CE89}">
      <dsp:nvSpPr>
        <dsp:cNvPr id="0" name=""/>
        <dsp:cNvSpPr/>
      </dsp:nvSpPr>
      <dsp:spPr>
        <a:xfrm>
          <a:off x="131826" y="1599609"/>
          <a:ext cx="239918" cy="2396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55A9E-A2BB-4444-AD6A-380859DEF9D0}">
      <dsp:nvSpPr>
        <dsp:cNvPr id="0" name=""/>
        <dsp:cNvSpPr/>
      </dsp:nvSpPr>
      <dsp:spPr>
        <a:xfrm>
          <a:off x="503571" y="1501557"/>
          <a:ext cx="9921801" cy="599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16" tIns="63416" rIns="63416" bIns="63416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GATE: </a:t>
          </a:r>
          <a:r>
            <a:rPr lang="en-US" sz="1400" b="0" i="0" kern="1200" dirty="0"/>
            <a:t>The Graduate Aptitude Test in Engineering (GATE) is primarily for engineering and technology but also includes some science subjects, offering opportunities for research in these fields. </a:t>
          </a:r>
          <a:endParaRPr lang="en-US" sz="1400" kern="1200" dirty="0"/>
        </a:p>
      </dsp:txBody>
      <dsp:txXfrm>
        <a:off x="503571" y="1501557"/>
        <a:ext cx="9921801" cy="599210"/>
      </dsp:txXfrm>
    </dsp:sp>
    <dsp:sp modelId="{047E039A-98F1-4037-8AAB-0A61ED663273}">
      <dsp:nvSpPr>
        <dsp:cNvPr id="0" name=""/>
        <dsp:cNvSpPr/>
      </dsp:nvSpPr>
      <dsp:spPr>
        <a:xfrm>
          <a:off x="0" y="2250570"/>
          <a:ext cx="10515600" cy="435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F63AD-F13E-4141-BC4B-A80CA48D6159}">
      <dsp:nvSpPr>
        <dsp:cNvPr id="0" name=""/>
        <dsp:cNvSpPr/>
      </dsp:nvSpPr>
      <dsp:spPr>
        <a:xfrm>
          <a:off x="131826" y="2348622"/>
          <a:ext cx="239918" cy="2396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408F6-1CA8-4CCF-B43E-3795C6037BF8}">
      <dsp:nvSpPr>
        <dsp:cNvPr id="0" name=""/>
        <dsp:cNvSpPr/>
      </dsp:nvSpPr>
      <dsp:spPr>
        <a:xfrm>
          <a:off x="503571" y="2250570"/>
          <a:ext cx="9921801" cy="599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16" tIns="63416" rIns="63416" bIns="63416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JEST: </a:t>
          </a:r>
          <a:r>
            <a:rPr lang="en-US" sz="1400" b="0" i="0" kern="1200" dirty="0"/>
            <a:t>The Joint Entrance Screening Test for Physics and Theoretical Computer Science is a national-level exam recognized by the Science &amp; Engineering Research Board (SERB). </a:t>
          </a:r>
          <a:endParaRPr lang="en-US" sz="1400" kern="1200" dirty="0"/>
        </a:p>
      </dsp:txBody>
      <dsp:txXfrm>
        <a:off x="503571" y="2250570"/>
        <a:ext cx="9921801" cy="599210"/>
      </dsp:txXfrm>
    </dsp:sp>
    <dsp:sp modelId="{D27AF295-1298-4CF2-9683-36F2C849649A}">
      <dsp:nvSpPr>
        <dsp:cNvPr id="0" name=""/>
        <dsp:cNvSpPr/>
      </dsp:nvSpPr>
      <dsp:spPr>
        <a:xfrm>
          <a:off x="0" y="2999583"/>
          <a:ext cx="10515600" cy="435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1DF6D-EA13-4154-8419-0100BA0B100C}">
      <dsp:nvSpPr>
        <dsp:cNvPr id="0" name=""/>
        <dsp:cNvSpPr/>
      </dsp:nvSpPr>
      <dsp:spPr>
        <a:xfrm>
          <a:off x="131826" y="3097636"/>
          <a:ext cx="239918" cy="2396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68261-2EEB-4A5D-9DC0-A533B5C38351}">
      <dsp:nvSpPr>
        <dsp:cNvPr id="0" name=""/>
        <dsp:cNvSpPr/>
      </dsp:nvSpPr>
      <dsp:spPr>
        <a:xfrm>
          <a:off x="503571" y="2999583"/>
          <a:ext cx="9921801" cy="599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16" tIns="63416" rIns="63416" bIns="6341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University-Specific Exams</a:t>
          </a:r>
          <a:r>
            <a:rPr lang="en-US" sz="3200" b="1" i="0" kern="1200" dirty="0"/>
            <a:t>: </a:t>
          </a:r>
          <a:r>
            <a:rPr lang="en-US" sz="1400" b="0" i="0" kern="1200" dirty="0"/>
            <a:t>Many Indian universities conduct their own entrance exams for Ph.D. programs, like the JNU PhD entrance exam and the BITS PhD entrance exam. </a:t>
          </a:r>
          <a:endParaRPr lang="en-US" sz="1400" kern="1200" dirty="0"/>
        </a:p>
      </dsp:txBody>
      <dsp:txXfrm>
        <a:off x="503571" y="2999583"/>
        <a:ext cx="9921801" cy="599210"/>
      </dsp:txXfrm>
    </dsp:sp>
    <dsp:sp modelId="{A68DBDDB-B9C0-4EC4-B9EE-1F163B4FC73F}">
      <dsp:nvSpPr>
        <dsp:cNvPr id="0" name=""/>
        <dsp:cNvSpPr/>
      </dsp:nvSpPr>
      <dsp:spPr>
        <a:xfrm>
          <a:off x="0" y="3748596"/>
          <a:ext cx="10515600" cy="435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9B4F9-DD12-4F98-B349-8E108405D50D}">
      <dsp:nvSpPr>
        <dsp:cNvPr id="0" name=""/>
        <dsp:cNvSpPr/>
      </dsp:nvSpPr>
      <dsp:spPr>
        <a:xfrm>
          <a:off x="131826" y="3846649"/>
          <a:ext cx="239918" cy="23968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F784C-978E-47AC-8AEE-1F197BFA6313}">
      <dsp:nvSpPr>
        <dsp:cNvPr id="0" name=""/>
        <dsp:cNvSpPr/>
      </dsp:nvSpPr>
      <dsp:spPr>
        <a:xfrm>
          <a:off x="503571" y="3748596"/>
          <a:ext cx="9921801" cy="599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16" tIns="63416" rIns="63416" bIns="63416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ICAR-JRF, DBT JRF :</a:t>
          </a:r>
          <a:r>
            <a:rPr lang="en-US" sz="3200" b="0" i="0" kern="1200" dirty="0"/>
            <a:t> </a:t>
          </a:r>
          <a:r>
            <a:rPr lang="en-US" sz="1400" b="0" i="0" kern="1200" dirty="0"/>
            <a:t>The Indian Council of Agricultural Research (ICAR) conducts the Joint Research Fellowship (JRF) exam for those interested in agricultural research. The Department of Biotechnology (DBT) also conducts a JRF exam for students interested in biotechnology research</a:t>
          </a:r>
          <a:endParaRPr lang="en-US" sz="1400" kern="1200" dirty="0"/>
        </a:p>
      </dsp:txBody>
      <dsp:txXfrm>
        <a:off x="503571" y="3748596"/>
        <a:ext cx="9921801" cy="59921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A76BA-1728-45BA-9038-10487AADDC33}">
      <dsp:nvSpPr>
        <dsp:cNvPr id="0" name=""/>
        <dsp:cNvSpPr/>
      </dsp:nvSpPr>
      <dsp:spPr>
        <a:xfrm>
          <a:off x="914609" y="0"/>
          <a:ext cx="1144693" cy="1144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ED085-91DB-4872-BD13-E938C363FC23}">
      <dsp:nvSpPr>
        <dsp:cNvPr id="0" name=""/>
        <dsp:cNvSpPr/>
      </dsp:nvSpPr>
      <dsp:spPr>
        <a:xfrm>
          <a:off x="4177" y="1223532"/>
          <a:ext cx="3270552" cy="490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For School students</a:t>
          </a:r>
        </a:p>
      </dsp:txBody>
      <dsp:txXfrm>
        <a:off x="4177" y="1223532"/>
        <a:ext cx="3270552" cy="490582"/>
      </dsp:txXfrm>
    </dsp:sp>
    <dsp:sp modelId="{DD2F8871-E94D-409B-A7C3-5C1B4EF50BED}">
      <dsp:nvSpPr>
        <dsp:cNvPr id="0" name=""/>
        <dsp:cNvSpPr/>
      </dsp:nvSpPr>
      <dsp:spPr>
        <a:xfrm>
          <a:off x="414435" y="1743861"/>
          <a:ext cx="3270552" cy="82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69712-9B63-4B11-AF4B-39F95D3B5900}">
      <dsp:nvSpPr>
        <dsp:cNvPr id="0" name=""/>
        <dsp:cNvSpPr/>
      </dsp:nvSpPr>
      <dsp:spPr>
        <a:xfrm>
          <a:off x="4757509" y="0"/>
          <a:ext cx="1144693" cy="11446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76BAA-CFD1-4F23-95AE-A934892C340A}">
      <dsp:nvSpPr>
        <dsp:cNvPr id="0" name=""/>
        <dsp:cNvSpPr/>
      </dsp:nvSpPr>
      <dsp:spPr>
        <a:xfrm>
          <a:off x="3847077" y="1223532"/>
          <a:ext cx="3270552" cy="490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For College Graduates</a:t>
          </a:r>
        </a:p>
      </dsp:txBody>
      <dsp:txXfrm>
        <a:off x="3847077" y="1223532"/>
        <a:ext cx="3270552" cy="490582"/>
      </dsp:txXfrm>
    </dsp:sp>
    <dsp:sp modelId="{CD80893B-B884-4253-B1DA-340D097C8D3A}">
      <dsp:nvSpPr>
        <dsp:cNvPr id="0" name=""/>
        <dsp:cNvSpPr/>
      </dsp:nvSpPr>
      <dsp:spPr>
        <a:xfrm>
          <a:off x="3851255" y="1750223"/>
          <a:ext cx="3270552" cy="82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8D426-18BC-4E50-82B6-FB4B26C7A007}">
      <dsp:nvSpPr>
        <dsp:cNvPr id="0" name=""/>
        <dsp:cNvSpPr/>
      </dsp:nvSpPr>
      <dsp:spPr>
        <a:xfrm>
          <a:off x="256767" y="0"/>
          <a:ext cx="3713979" cy="3713979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535A242-603F-4D28-A30F-594A8830D05E}">
      <dsp:nvSpPr>
        <dsp:cNvPr id="0" name=""/>
        <dsp:cNvSpPr/>
      </dsp:nvSpPr>
      <dsp:spPr>
        <a:xfrm>
          <a:off x="609595" y="352828"/>
          <a:ext cx="1448451" cy="144845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UPSC</a:t>
          </a:r>
        </a:p>
      </dsp:txBody>
      <dsp:txXfrm>
        <a:off x="680303" y="423536"/>
        <a:ext cx="1307035" cy="1307035"/>
      </dsp:txXfrm>
    </dsp:sp>
    <dsp:sp modelId="{F0CBB560-37BE-441B-ABF7-26AD105BA12D}">
      <dsp:nvSpPr>
        <dsp:cNvPr id="0" name=""/>
        <dsp:cNvSpPr/>
      </dsp:nvSpPr>
      <dsp:spPr>
        <a:xfrm>
          <a:off x="2169466" y="352828"/>
          <a:ext cx="1448451" cy="144845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SSC</a:t>
          </a:r>
        </a:p>
      </dsp:txBody>
      <dsp:txXfrm>
        <a:off x="2240174" y="423536"/>
        <a:ext cx="1307035" cy="1307035"/>
      </dsp:txXfrm>
    </dsp:sp>
    <dsp:sp modelId="{316E8A4F-BE2B-4F82-87BE-8EB6412A704A}">
      <dsp:nvSpPr>
        <dsp:cNvPr id="0" name=""/>
        <dsp:cNvSpPr/>
      </dsp:nvSpPr>
      <dsp:spPr>
        <a:xfrm>
          <a:off x="609595" y="1912699"/>
          <a:ext cx="1448451" cy="144845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AAI</a:t>
          </a:r>
        </a:p>
      </dsp:txBody>
      <dsp:txXfrm>
        <a:off x="680303" y="1983407"/>
        <a:ext cx="1307035" cy="1307035"/>
      </dsp:txXfrm>
    </dsp:sp>
    <dsp:sp modelId="{D27D9258-F7C5-42EC-B426-FDD90537EB78}">
      <dsp:nvSpPr>
        <dsp:cNvPr id="0" name=""/>
        <dsp:cNvSpPr/>
      </dsp:nvSpPr>
      <dsp:spPr>
        <a:xfrm>
          <a:off x="2169466" y="1912699"/>
          <a:ext cx="1448451" cy="144845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RRB</a:t>
          </a:r>
        </a:p>
      </dsp:txBody>
      <dsp:txXfrm>
        <a:off x="2240174" y="1983407"/>
        <a:ext cx="1307035" cy="1307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B6ECC-2942-483A-A1F2-2FD8B1424919}">
      <dsp:nvSpPr>
        <dsp:cNvPr id="0" name=""/>
        <dsp:cNvSpPr/>
      </dsp:nvSpPr>
      <dsp:spPr>
        <a:xfrm>
          <a:off x="0" y="0"/>
          <a:ext cx="9435313" cy="147567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rgbClr val="FFFF00"/>
              </a:solidFill>
              <a:latin typeface="Amasis MT Pro Black" panose="02040A04050005020304" pitchFamily="18" charset="0"/>
            </a:rPr>
            <a:t>Mathematics, Physics, Chemistry, Biology</a:t>
          </a:r>
        </a:p>
        <a:p>
          <a:pPr marL="0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kern="12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கணிதம், இயற்பியல், வேதியியல், உயிரியல்</a:t>
          </a:r>
          <a:r>
            <a:rPr lang="en-US" sz="2800" b="0" i="0" kern="12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800" b="0" i="0" kern="1200" dirty="0">
              <a:solidFill>
                <a:srgbClr val="FFFF00"/>
              </a:solidFill>
              <a:latin typeface="Amasis MT Pro Black" panose="02040A04050005020304" pitchFamily="18" charset="0"/>
            </a:rPr>
            <a:t> </a:t>
          </a:r>
          <a:endParaRPr lang="en-US" sz="2800" kern="1200" dirty="0">
            <a:solidFill>
              <a:srgbClr val="FFFF00"/>
            </a:solidFill>
            <a:latin typeface="Amasis MT Pro Black" panose="02040A04050005020304" pitchFamily="18" charset="0"/>
          </a:endParaRPr>
        </a:p>
      </dsp:txBody>
      <dsp:txXfrm>
        <a:off x="43221" y="43221"/>
        <a:ext cx="7842940" cy="1389237"/>
      </dsp:txXfrm>
    </dsp:sp>
    <dsp:sp modelId="{5F83BA84-56A0-41FF-87CF-AD0680C0388A}">
      <dsp:nvSpPr>
        <dsp:cNvPr id="0" name=""/>
        <dsp:cNvSpPr/>
      </dsp:nvSpPr>
      <dsp:spPr>
        <a:xfrm>
          <a:off x="512010" y="1721625"/>
          <a:ext cx="10076348" cy="147567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Mathematics, Physics, Chemistry, Computer Science</a:t>
          </a:r>
        </a:p>
        <a:p>
          <a:pPr marL="0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கணிதம், இயற்பியல், வேதியியல், கணிணி</a:t>
          </a:r>
          <a:r>
            <a:rPr lang="en-US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ta-IN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அறிவியல் </a:t>
          </a:r>
          <a:r>
            <a:rPr lang="en-US" sz="2600" b="0" i="0" kern="1200" dirty="0"/>
            <a:t> </a:t>
          </a:r>
          <a:endParaRPr lang="en-US" sz="2600" kern="1200" dirty="0"/>
        </a:p>
      </dsp:txBody>
      <dsp:txXfrm>
        <a:off x="555231" y="1764846"/>
        <a:ext cx="8076458" cy="1389237"/>
      </dsp:txXfrm>
    </dsp:sp>
    <dsp:sp modelId="{034F5E81-14B8-4C6C-A1FA-7AC34DC87254}">
      <dsp:nvSpPr>
        <dsp:cNvPr id="0" name=""/>
        <dsp:cNvSpPr/>
      </dsp:nvSpPr>
      <dsp:spPr>
        <a:xfrm>
          <a:off x="1665055" y="3443251"/>
          <a:ext cx="9435313" cy="147567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Physics, Chemistry, Botany, Zoology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90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இயற்பியல், வேதியியல், தாவரவியல், விலங்கியல்</a:t>
          </a:r>
          <a:r>
            <a:rPr lang="en-US" sz="290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900" b="0" i="0" kern="1200" dirty="0"/>
            <a:t> </a:t>
          </a:r>
          <a:endParaRPr lang="en-US" sz="2900" kern="1200" dirty="0"/>
        </a:p>
      </dsp:txBody>
      <dsp:txXfrm>
        <a:off x="1708276" y="3486472"/>
        <a:ext cx="7557152" cy="1389237"/>
      </dsp:txXfrm>
    </dsp:sp>
    <dsp:sp modelId="{4C2713AB-8B02-4D14-8ED0-B1E698A7BDA5}">
      <dsp:nvSpPr>
        <dsp:cNvPr id="0" name=""/>
        <dsp:cNvSpPr/>
      </dsp:nvSpPr>
      <dsp:spPr>
        <a:xfrm>
          <a:off x="8476122" y="1119056"/>
          <a:ext cx="959191" cy="9591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91940" y="1119056"/>
        <a:ext cx="527555" cy="721791"/>
      </dsp:txXfrm>
    </dsp:sp>
    <dsp:sp modelId="{99A15DA5-2BDB-4EA4-8261-57210F230294}">
      <dsp:nvSpPr>
        <dsp:cNvPr id="0" name=""/>
        <dsp:cNvSpPr/>
      </dsp:nvSpPr>
      <dsp:spPr>
        <a:xfrm>
          <a:off x="9308649" y="2830844"/>
          <a:ext cx="959191" cy="9591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524467" y="2830844"/>
        <a:ext cx="527555" cy="72179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8D426-18BC-4E50-82B6-FB4B26C7A007}">
      <dsp:nvSpPr>
        <dsp:cNvPr id="0" name=""/>
        <dsp:cNvSpPr/>
      </dsp:nvSpPr>
      <dsp:spPr>
        <a:xfrm>
          <a:off x="256767" y="0"/>
          <a:ext cx="3713979" cy="3713979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535A242-603F-4D28-A30F-594A8830D05E}">
      <dsp:nvSpPr>
        <dsp:cNvPr id="0" name=""/>
        <dsp:cNvSpPr/>
      </dsp:nvSpPr>
      <dsp:spPr>
        <a:xfrm>
          <a:off x="609595" y="352828"/>
          <a:ext cx="1448451" cy="1448451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TNPSC</a:t>
          </a:r>
        </a:p>
      </dsp:txBody>
      <dsp:txXfrm>
        <a:off x="680303" y="423536"/>
        <a:ext cx="1307035" cy="1307035"/>
      </dsp:txXfrm>
    </dsp:sp>
    <dsp:sp modelId="{F0CBB560-37BE-441B-ABF7-26AD105BA12D}">
      <dsp:nvSpPr>
        <dsp:cNvPr id="0" name=""/>
        <dsp:cNvSpPr/>
      </dsp:nvSpPr>
      <dsp:spPr>
        <a:xfrm>
          <a:off x="2169466" y="352828"/>
          <a:ext cx="1448451" cy="1448451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>
              <a:latin typeface="Google Sans"/>
            </a:rPr>
            <a:t>TNUSRB</a:t>
          </a:r>
          <a:endParaRPr lang="en-US" sz="2000" kern="1200" dirty="0"/>
        </a:p>
      </dsp:txBody>
      <dsp:txXfrm>
        <a:off x="2240174" y="423536"/>
        <a:ext cx="1307035" cy="1307035"/>
      </dsp:txXfrm>
    </dsp:sp>
    <dsp:sp modelId="{316E8A4F-BE2B-4F82-87BE-8EB6412A704A}">
      <dsp:nvSpPr>
        <dsp:cNvPr id="0" name=""/>
        <dsp:cNvSpPr/>
      </dsp:nvSpPr>
      <dsp:spPr>
        <a:xfrm>
          <a:off x="609595" y="1912699"/>
          <a:ext cx="1448451" cy="1448451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>
              <a:latin typeface="Open Sans" panose="020F0502020204030204" pitchFamily="34" charset="0"/>
            </a:rPr>
            <a:t>TNFUSRC</a:t>
          </a:r>
          <a:endParaRPr lang="en-US" sz="2000" kern="1200" dirty="0"/>
        </a:p>
      </dsp:txBody>
      <dsp:txXfrm>
        <a:off x="680303" y="1983407"/>
        <a:ext cx="1307035" cy="1307035"/>
      </dsp:txXfrm>
    </dsp:sp>
    <dsp:sp modelId="{D27D9258-F7C5-42EC-B426-FDD90537EB78}">
      <dsp:nvSpPr>
        <dsp:cNvPr id="0" name=""/>
        <dsp:cNvSpPr/>
      </dsp:nvSpPr>
      <dsp:spPr>
        <a:xfrm>
          <a:off x="2169466" y="1912699"/>
          <a:ext cx="1448451" cy="1448451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TNEB</a:t>
          </a:r>
        </a:p>
      </dsp:txBody>
      <dsp:txXfrm>
        <a:off x="2240174" y="1983407"/>
        <a:ext cx="1307035" cy="130703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04E84-709D-469B-B2A7-40034137E890}">
      <dsp:nvSpPr>
        <dsp:cNvPr id="0" name=""/>
        <dsp:cNvSpPr/>
      </dsp:nvSpPr>
      <dsp:spPr>
        <a:xfrm>
          <a:off x="0" y="180349"/>
          <a:ext cx="2807334" cy="1684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B.A (Political Science)</a:t>
          </a:r>
        </a:p>
      </dsp:txBody>
      <dsp:txXfrm>
        <a:off x="0" y="180349"/>
        <a:ext cx="2807334" cy="1684400"/>
      </dsp:txXfrm>
    </dsp:sp>
    <dsp:sp modelId="{71A0A054-1F56-49DE-B775-3C3F74B7060B}">
      <dsp:nvSpPr>
        <dsp:cNvPr id="0" name=""/>
        <dsp:cNvSpPr/>
      </dsp:nvSpPr>
      <dsp:spPr>
        <a:xfrm>
          <a:off x="3088067" y="180349"/>
          <a:ext cx="2807334" cy="1684400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B.A (Economics) </a:t>
          </a:r>
        </a:p>
      </dsp:txBody>
      <dsp:txXfrm>
        <a:off x="3088067" y="180349"/>
        <a:ext cx="2807334" cy="1684400"/>
      </dsp:txXfrm>
    </dsp:sp>
    <dsp:sp modelId="{315E100B-BF9D-4636-BBAB-4BB5DB55C4AB}">
      <dsp:nvSpPr>
        <dsp:cNvPr id="0" name=""/>
        <dsp:cNvSpPr/>
      </dsp:nvSpPr>
      <dsp:spPr>
        <a:xfrm>
          <a:off x="6176135" y="180349"/>
          <a:ext cx="2807334" cy="1684400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B.Sc (Mathematics)</a:t>
          </a:r>
        </a:p>
      </dsp:txBody>
      <dsp:txXfrm>
        <a:off x="6176135" y="180349"/>
        <a:ext cx="2807334" cy="1684400"/>
      </dsp:txXfrm>
    </dsp:sp>
    <dsp:sp modelId="{8B745924-9775-40B8-8CB4-38E27C1C813C}">
      <dsp:nvSpPr>
        <dsp:cNvPr id="0" name=""/>
        <dsp:cNvSpPr/>
      </dsp:nvSpPr>
      <dsp:spPr>
        <a:xfrm>
          <a:off x="0" y="2145483"/>
          <a:ext cx="2807334" cy="1684400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B.A (Tamil)</a:t>
          </a:r>
        </a:p>
      </dsp:txBody>
      <dsp:txXfrm>
        <a:off x="0" y="2145483"/>
        <a:ext cx="2807334" cy="1684400"/>
      </dsp:txXfrm>
    </dsp:sp>
    <dsp:sp modelId="{F2C44910-666C-4FA0-8DBF-1A9BBCFDF443}">
      <dsp:nvSpPr>
        <dsp:cNvPr id="0" name=""/>
        <dsp:cNvSpPr/>
      </dsp:nvSpPr>
      <dsp:spPr>
        <a:xfrm>
          <a:off x="3088067" y="2145483"/>
          <a:ext cx="2807334" cy="1684400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B.A (History)</a:t>
          </a:r>
        </a:p>
      </dsp:txBody>
      <dsp:txXfrm>
        <a:off x="3088067" y="2145483"/>
        <a:ext cx="2807334" cy="1684400"/>
      </dsp:txXfrm>
    </dsp:sp>
    <dsp:sp modelId="{66B29057-3ED9-4019-BE53-4CE9C8F276B5}">
      <dsp:nvSpPr>
        <dsp:cNvPr id="0" name=""/>
        <dsp:cNvSpPr/>
      </dsp:nvSpPr>
      <dsp:spPr>
        <a:xfrm>
          <a:off x="6176135" y="2145483"/>
          <a:ext cx="2807334" cy="16844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B.A (English)</a:t>
          </a:r>
        </a:p>
      </dsp:txBody>
      <dsp:txXfrm>
        <a:off x="6176135" y="2145483"/>
        <a:ext cx="2807334" cy="16844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30FE1-B540-41CC-B0B4-A5ADD87441EE}">
      <dsp:nvSpPr>
        <dsp:cNvPr id="0" name=""/>
        <dsp:cNvSpPr/>
      </dsp:nvSpPr>
      <dsp:spPr>
        <a:xfrm>
          <a:off x="478800" y="1095669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24CF1-5563-4C33-AB25-206A6B0D056C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67440-F8A3-48EC-94B4-E5BC10FF61F0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Teaching </a:t>
          </a:r>
        </a:p>
      </dsp:txBody>
      <dsp:txXfrm>
        <a:off x="127800" y="2535669"/>
        <a:ext cx="1800000" cy="720000"/>
      </dsp:txXfrm>
    </dsp:sp>
    <dsp:sp modelId="{A5FBCD39-89DB-4080-84F3-0712A0C9FC6D}">
      <dsp:nvSpPr>
        <dsp:cNvPr id="0" name=""/>
        <dsp:cNvSpPr/>
      </dsp:nvSpPr>
      <dsp:spPr>
        <a:xfrm>
          <a:off x="2593800" y="1095669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B1E92-B618-469D-ABD4-2D0CE8C08D9F}">
      <dsp:nvSpPr>
        <dsp:cNvPr id="0" name=""/>
        <dsp:cNvSpPr/>
      </dsp:nvSpPr>
      <dsp:spPr>
        <a:xfrm>
          <a:off x="282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F51CA-0C6B-4ABD-BB87-BC3BA16C9AA8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Medical </a:t>
          </a:r>
        </a:p>
      </dsp:txBody>
      <dsp:txXfrm>
        <a:off x="2242800" y="2535669"/>
        <a:ext cx="1800000" cy="720000"/>
      </dsp:txXfrm>
    </dsp:sp>
    <dsp:sp modelId="{00B98BF8-06A6-43F4-87E0-AEE2E9D5AEB2}">
      <dsp:nvSpPr>
        <dsp:cNvPr id="0" name=""/>
        <dsp:cNvSpPr/>
      </dsp:nvSpPr>
      <dsp:spPr>
        <a:xfrm>
          <a:off x="4708800" y="1095669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1B361-6B66-4CF6-B342-E3776CABEE1C}">
      <dsp:nvSpPr>
        <dsp:cNvPr id="0" name=""/>
        <dsp:cNvSpPr/>
      </dsp:nvSpPr>
      <dsp:spPr>
        <a:xfrm>
          <a:off x="494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4BA3-F50B-4539-8634-E71945A457DF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Government Job</a:t>
          </a:r>
        </a:p>
      </dsp:txBody>
      <dsp:txXfrm>
        <a:off x="4357800" y="2535669"/>
        <a:ext cx="1800000" cy="720000"/>
      </dsp:txXfrm>
    </dsp:sp>
    <dsp:sp modelId="{172F76F8-E65D-4D5C-998E-600792F73976}">
      <dsp:nvSpPr>
        <dsp:cNvPr id="0" name=""/>
        <dsp:cNvSpPr/>
      </dsp:nvSpPr>
      <dsp:spPr>
        <a:xfrm>
          <a:off x="6823800" y="1095669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252AA-4994-4879-8C42-EEE1A8015E31}">
      <dsp:nvSpPr>
        <dsp:cNvPr id="0" name=""/>
        <dsp:cNvSpPr/>
      </dsp:nvSpPr>
      <dsp:spPr>
        <a:xfrm>
          <a:off x="705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26894-0E3D-4E59-AEF4-9D7560272788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IT</a:t>
          </a:r>
        </a:p>
      </dsp:txBody>
      <dsp:txXfrm>
        <a:off x="6472800" y="2535669"/>
        <a:ext cx="1800000" cy="720000"/>
      </dsp:txXfrm>
    </dsp:sp>
    <dsp:sp modelId="{ABE53062-05CD-40E7-8EC7-A23A2F20B4B7}">
      <dsp:nvSpPr>
        <dsp:cNvPr id="0" name=""/>
        <dsp:cNvSpPr/>
      </dsp:nvSpPr>
      <dsp:spPr>
        <a:xfrm>
          <a:off x="8938800" y="1095669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01498-FC88-4C3C-9A8F-B180C5C8A99B}">
      <dsp:nvSpPr>
        <dsp:cNvPr id="0" name=""/>
        <dsp:cNvSpPr/>
      </dsp:nvSpPr>
      <dsp:spPr>
        <a:xfrm>
          <a:off x="917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329CF-35B6-4D53-B062-996E4C8A3BE0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Research</a:t>
          </a:r>
        </a:p>
      </dsp:txBody>
      <dsp:txXfrm>
        <a:off x="8587800" y="2535669"/>
        <a:ext cx="1800000" cy="7200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1E415-DBFE-4735-8052-8F62A920FE1B}">
      <dsp:nvSpPr>
        <dsp:cNvPr id="0" name=""/>
        <dsp:cNvSpPr/>
      </dsp:nvSpPr>
      <dsp:spPr>
        <a:xfrm>
          <a:off x="0" y="76104"/>
          <a:ext cx="6263640" cy="1277639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1. மருத்துவம் (</a:t>
          </a: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Medicine)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NEET </a:t>
          </a: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sz="2800" kern="1200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sp:txBody>
      <dsp:txXfrm>
        <a:off x="62369" y="138473"/>
        <a:ext cx="6138902" cy="1152901"/>
      </dsp:txXfrm>
    </dsp:sp>
    <dsp:sp modelId="{AB688484-D408-4DD4-82F3-341B57004B65}">
      <dsp:nvSpPr>
        <dsp:cNvPr id="0" name=""/>
        <dsp:cNvSpPr/>
      </dsp:nvSpPr>
      <dsp:spPr>
        <a:xfrm>
          <a:off x="0" y="1434384"/>
          <a:ext cx="6263640" cy="1277639"/>
        </a:xfrm>
        <a:prstGeom prst="round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2. பொறியியல் (</a:t>
          </a: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Engineering)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JEE </a:t>
          </a: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sz="2800" kern="1200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sp:txBody>
      <dsp:txXfrm>
        <a:off x="62369" y="1496753"/>
        <a:ext cx="6138902" cy="1152901"/>
      </dsp:txXfrm>
    </dsp:sp>
    <dsp:sp modelId="{97DE5A7E-18B9-4F1A-AF99-D5B677291E33}">
      <dsp:nvSpPr>
        <dsp:cNvPr id="0" name=""/>
        <dsp:cNvSpPr/>
      </dsp:nvSpPr>
      <dsp:spPr>
        <a:xfrm>
          <a:off x="0" y="2792664"/>
          <a:ext cx="6263640" cy="1277639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3. சட்டம் (</a:t>
          </a: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Law)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CLAT </a:t>
          </a: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sz="2800" kern="1200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sp:txBody>
      <dsp:txXfrm>
        <a:off x="62369" y="2855033"/>
        <a:ext cx="6138902" cy="1152901"/>
      </dsp:txXfrm>
    </dsp:sp>
    <dsp:sp modelId="{7084C855-EDA0-48AC-89E2-24B0EA0D66D7}">
      <dsp:nvSpPr>
        <dsp:cNvPr id="0" name=""/>
        <dsp:cNvSpPr/>
      </dsp:nvSpPr>
      <dsp:spPr>
        <a:xfrm>
          <a:off x="0" y="4150943"/>
          <a:ext cx="6263640" cy="127763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4. கலை, அறிவியல் (</a:t>
          </a:r>
          <a:r>
            <a:rPr lang="en-US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Arts &amp; Science) CUET </a:t>
          </a:r>
          <a:r>
            <a:rPr lang="ta-IN" sz="28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நுழைவு தேர்வு</a:t>
          </a:r>
          <a:endParaRPr lang="en-US" sz="2800" kern="1200" dirty="0">
            <a:latin typeface="Uni Ila.Sundaram-03" panose="00000400000000000000" pitchFamily="2" charset="0"/>
            <a:cs typeface="Uni Ila.Sundaram-03" panose="00000400000000000000" pitchFamily="2" charset="0"/>
          </a:endParaRPr>
        </a:p>
      </dsp:txBody>
      <dsp:txXfrm>
        <a:off x="62369" y="4213312"/>
        <a:ext cx="6138902" cy="115290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264BA-7432-4EB1-899F-A965DF4207C6}">
      <dsp:nvSpPr>
        <dsp:cNvPr id="0" name=""/>
        <dsp:cNvSpPr/>
      </dsp:nvSpPr>
      <dsp:spPr>
        <a:xfrm>
          <a:off x="0" y="27135"/>
          <a:ext cx="11221184" cy="1343160"/>
        </a:xfrm>
        <a:prstGeom prst="roundRect">
          <a:avLst/>
        </a:prstGeom>
        <a:solidFill>
          <a:srgbClr val="00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>
              <a:solidFill>
                <a:schemeClr val="bg1"/>
              </a:solidFill>
            </a:rPr>
            <a:t>           </a:t>
          </a:r>
          <a:r>
            <a:rPr lang="en-US" sz="5200" kern="1200" dirty="0">
              <a:solidFill>
                <a:schemeClr val="bg1"/>
              </a:solidFill>
            </a:rPr>
            <a:t>www.youtube.com/wisdomKalvi</a:t>
          </a:r>
        </a:p>
      </dsp:txBody>
      <dsp:txXfrm>
        <a:off x="65568" y="92703"/>
        <a:ext cx="11090048" cy="1212024"/>
      </dsp:txXfrm>
    </dsp:sp>
    <dsp:sp modelId="{D416F009-E429-4629-ABD6-438A7926B258}">
      <dsp:nvSpPr>
        <dsp:cNvPr id="0" name=""/>
        <dsp:cNvSpPr/>
      </dsp:nvSpPr>
      <dsp:spPr>
        <a:xfrm>
          <a:off x="0" y="1525411"/>
          <a:ext cx="11221184" cy="1343160"/>
        </a:xfrm>
        <a:prstGeom prst="roundRect">
          <a:avLst/>
        </a:prstGeom>
        <a:solidFill>
          <a:srgbClr val="66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chemeClr val="bg1"/>
              </a:solidFill>
            </a:rPr>
            <a:t>           </a:t>
          </a:r>
          <a:r>
            <a:rPr lang="en-US" sz="5200" kern="1200" dirty="0">
              <a:solidFill>
                <a:schemeClr val="bg1"/>
              </a:solidFill>
            </a:rPr>
            <a:t>www.facebook.com/wisdom</a:t>
          </a:r>
          <a:r>
            <a:rPr lang="en-US" sz="5200" kern="1200" dirty="0">
              <a:solidFill>
                <a:srgbClr val="FFFF00"/>
              </a:solidFill>
            </a:rPr>
            <a:t>kalvi</a:t>
          </a:r>
        </a:p>
      </dsp:txBody>
      <dsp:txXfrm>
        <a:off x="65568" y="1590979"/>
        <a:ext cx="11090048" cy="1212024"/>
      </dsp:txXfrm>
    </dsp:sp>
    <dsp:sp modelId="{2CAC8C72-C888-4A2B-BB88-F1EF6DC89563}">
      <dsp:nvSpPr>
        <dsp:cNvPr id="0" name=""/>
        <dsp:cNvSpPr/>
      </dsp:nvSpPr>
      <dsp:spPr>
        <a:xfrm>
          <a:off x="0" y="3029851"/>
          <a:ext cx="11221184" cy="134316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>
              <a:solidFill>
                <a:schemeClr val="bg1"/>
              </a:solidFill>
            </a:rPr>
            <a:t>           </a:t>
          </a:r>
          <a:r>
            <a:rPr lang="en-US" sz="5200" kern="1200" dirty="0">
              <a:solidFill>
                <a:schemeClr val="bg1"/>
              </a:solidFill>
            </a:rPr>
            <a:t>www.wisdomkalvi.com</a:t>
          </a:r>
        </a:p>
      </dsp:txBody>
      <dsp:txXfrm>
        <a:off x="65568" y="3095419"/>
        <a:ext cx="11090048" cy="1212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B6ECC-2942-483A-A1F2-2FD8B1424919}">
      <dsp:nvSpPr>
        <dsp:cNvPr id="0" name=""/>
        <dsp:cNvSpPr/>
      </dsp:nvSpPr>
      <dsp:spPr>
        <a:xfrm>
          <a:off x="57168" y="0"/>
          <a:ext cx="10756727" cy="157173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FFFF00"/>
              </a:solidFill>
              <a:latin typeface="Amasis MT Pro Black" panose="02040A04050005020304" pitchFamily="18" charset="0"/>
            </a:rPr>
            <a:t>Commerce / Accountancy / Economics / Statistics</a:t>
          </a:r>
        </a:p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kern="12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வணிகவியல், கணக்குப் பதிவியல், பொருளியல்,</a:t>
          </a:r>
          <a:r>
            <a:rPr lang="en-US" sz="2800" kern="12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ta-IN" sz="2800" kern="12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புள்ளியியல்</a:t>
          </a:r>
          <a:r>
            <a:rPr lang="en-US" sz="2800" kern="1200" dirty="0">
              <a:solidFill>
                <a:srgbClr val="FFFF00"/>
              </a:solidFill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800" b="0" i="0" kern="1200" dirty="0">
              <a:solidFill>
                <a:srgbClr val="FFFF00"/>
              </a:solidFill>
              <a:latin typeface="Amasis MT Pro Black" panose="02040A04050005020304" pitchFamily="18" charset="0"/>
            </a:rPr>
            <a:t> </a:t>
          </a:r>
          <a:endParaRPr lang="en-US" sz="2800" kern="1200" dirty="0">
            <a:solidFill>
              <a:srgbClr val="FFFF00"/>
            </a:solidFill>
            <a:latin typeface="Amasis MT Pro Black" panose="02040A04050005020304" pitchFamily="18" charset="0"/>
          </a:endParaRPr>
        </a:p>
      </dsp:txBody>
      <dsp:txXfrm>
        <a:off x="103203" y="46035"/>
        <a:ext cx="8816915" cy="1479665"/>
      </dsp:txXfrm>
    </dsp:sp>
    <dsp:sp modelId="{5F83BA84-56A0-41FF-87CF-AD0680C0388A}">
      <dsp:nvSpPr>
        <dsp:cNvPr id="0" name=""/>
        <dsp:cNvSpPr/>
      </dsp:nvSpPr>
      <dsp:spPr>
        <a:xfrm>
          <a:off x="938239" y="1805023"/>
          <a:ext cx="10047075" cy="15717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/>
            <a:t>History / Economics / Commerce / Accountancy</a:t>
          </a:r>
        </a:p>
        <a:p>
          <a:pPr marL="0" lvl="0" indent="0" algn="l" defTabSz="11557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வரலாறு, பொருளியல், வணிகவியல், கணக்குப்</a:t>
          </a:r>
          <a:r>
            <a:rPr lang="en-US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ta-IN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பதிவியல்</a:t>
          </a:r>
          <a:r>
            <a:rPr lang="en-US" sz="2600" b="0" i="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 </a:t>
          </a:r>
          <a:r>
            <a:rPr lang="en-US" sz="2600" b="0" i="0" kern="1200" dirty="0"/>
            <a:t> </a:t>
          </a:r>
          <a:endParaRPr lang="en-US" sz="2600" kern="1200" dirty="0"/>
        </a:p>
      </dsp:txBody>
      <dsp:txXfrm>
        <a:off x="984274" y="1851058"/>
        <a:ext cx="7969237" cy="1479665"/>
      </dsp:txXfrm>
    </dsp:sp>
    <dsp:sp modelId="{034F5E81-14B8-4C6C-A1FA-7AC34DC87254}">
      <dsp:nvSpPr>
        <dsp:cNvPr id="0" name=""/>
        <dsp:cNvSpPr/>
      </dsp:nvSpPr>
      <dsp:spPr>
        <a:xfrm>
          <a:off x="1876729" y="3636215"/>
          <a:ext cx="9337517" cy="15717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Business Mathematics / Computer Applications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800" kern="1200" dirty="0">
              <a:latin typeface="Uni Ila.Sundaram-03" panose="00000400000000000000" pitchFamily="2" charset="0"/>
              <a:cs typeface="Uni Ila.Sundaram-03" panose="00000400000000000000" pitchFamily="2" charset="0"/>
            </a:rPr>
            <a:t>வணிகக் கணிதம் / கணினி பயன்பாடுகள்</a:t>
          </a:r>
          <a:r>
            <a:rPr lang="en-US" sz="2800" b="0" i="0" kern="1200" dirty="0"/>
            <a:t>  </a:t>
          </a:r>
          <a:endParaRPr lang="en-US" sz="2800" kern="1200" dirty="0"/>
        </a:p>
      </dsp:txBody>
      <dsp:txXfrm>
        <a:off x="1922764" y="3682250"/>
        <a:ext cx="7399920" cy="1479665"/>
      </dsp:txXfrm>
    </dsp:sp>
    <dsp:sp modelId="{4C2713AB-8B02-4D14-8ED0-B1E698A7BDA5}">
      <dsp:nvSpPr>
        <dsp:cNvPr id="0" name=""/>
        <dsp:cNvSpPr/>
      </dsp:nvSpPr>
      <dsp:spPr>
        <a:xfrm>
          <a:off x="8670691" y="1191899"/>
          <a:ext cx="1021628" cy="10216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900557" y="1191899"/>
        <a:ext cx="561896" cy="768775"/>
      </dsp:txXfrm>
    </dsp:sp>
    <dsp:sp modelId="{99A15DA5-2BDB-4EA4-8261-57210F230294}">
      <dsp:nvSpPr>
        <dsp:cNvPr id="0" name=""/>
        <dsp:cNvSpPr/>
      </dsp:nvSpPr>
      <dsp:spPr>
        <a:xfrm>
          <a:off x="9494590" y="3015112"/>
          <a:ext cx="1021628" cy="10216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724456" y="3015112"/>
        <a:ext cx="561896" cy="7687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552E7-7AF1-40A8-A3EA-8FEEDBC25820}">
      <dsp:nvSpPr>
        <dsp:cNvPr id="0" name=""/>
        <dsp:cNvSpPr/>
      </dsp:nvSpPr>
      <dsp:spPr>
        <a:xfrm>
          <a:off x="0" y="11549"/>
          <a:ext cx="2213461" cy="62361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B.E (CSE)</a:t>
          </a:r>
        </a:p>
      </dsp:txBody>
      <dsp:txXfrm>
        <a:off x="30442" y="41991"/>
        <a:ext cx="2152577" cy="562726"/>
      </dsp:txXfrm>
    </dsp:sp>
    <dsp:sp modelId="{048CF9F2-79B7-4504-8572-FA55B09FDD21}">
      <dsp:nvSpPr>
        <dsp:cNvPr id="0" name=""/>
        <dsp:cNvSpPr/>
      </dsp:nvSpPr>
      <dsp:spPr>
        <a:xfrm>
          <a:off x="0" y="710039"/>
          <a:ext cx="2213461" cy="62361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B.Tech</a:t>
          </a:r>
          <a:r>
            <a:rPr lang="en-US" sz="2600" kern="1200" dirty="0"/>
            <a:t> (IT)</a:t>
          </a:r>
        </a:p>
      </dsp:txBody>
      <dsp:txXfrm>
        <a:off x="30442" y="740481"/>
        <a:ext cx="2152577" cy="562726"/>
      </dsp:txXfrm>
    </dsp:sp>
    <dsp:sp modelId="{5B5B5CAC-69CD-42E3-96B1-E627113B9707}">
      <dsp:nvSpPr>
        <dsp:cNvPr id="0" name=""/>
        <dsp:cNvSpPr/>
      </dsp:nvSpPr>
      <dsp:spPr>
        <a:xfrm>
          <a:off x="0" y="1408529"/>
          <a:ext cx="2213461" cy="62361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B.E (ECE)</a:t>
          </a:r>
        </a:p>
      </dsp:txBody>
      <dsp:txXfrm>
        <a:off x="30442" y="1438971"/>
        <a:ext cx="2152577" cy="562726"/>
      </dsp:txXfrm>
    </dsp:sp>
    <dsp:sp modelId="{BDA929B4-538B-4752-9154-1B3339163452}">
      <dsp:nvSpPr>
        <dsp:cNvPr id="0" name=""/>
        <dsp:cNvSpPr/>
      </dsp:nvSpPr>
      <dsp:spPr>
        <a:xfrm>
          <a:off x="0" y="2107019"/>
          <a:ext cx="2213461" cy="62361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B.Sc (CS)</a:t>
          </a:r>
        </a:p>
      </dsp:txBody>
      <dsp:txXfrm>
        <a:off x="30442" y="2137461"/>
        <a:ext cx="2152577" cy="562726"/>
      </dsp:txXfrm>
    </dsp:sp>
    <dsp:sp modelId="{C485EA8B-0FBA-43BB-820B-CE2EF0F4345C}">
      <dsp:nvSpPr>
        <dsp:cNvPr id="0" name=""/>
        <dsp:cNvSpPr/>
      </dsp:nvSpPr>
      <dsp:spPr>
        <a:xfrm>
          <a:off x="0" y="2805509"/>
          <a:ext cx="2213461" cy="62361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B.Sc (IT)</a:t>
          </a:r>
        </a:p>
      </dsp:txBody>
      <dsp:txXfrm>
        <a:off x="30442" y="2835951"/>
        <a:ext cx="2152577" cy="562726"/>
      </dsp:txXfrm>
    </dsp:sp>
    <dsp:sp modelId="{64DA85F6-193E-4C03-BEB8-E5D591C63A4D}">
      <dsp:nvSpPr>
        <dsp:cNvPr id="0" name=""/>
        <dsp:cNvSpPr/>
      </dsp:nvSpPr>
      <dsp:spPr>
        <a:xfrm>
          <a:off x="0" y="3504000"/>
          <a:ext cx="2213461" cy="62361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B.C.A</a:t>
          </a:r>
        </a:p>
      </dsp:txBody>
      <dsp:txXfrm>
        <a:off x="30442" y="3534442"/>
        <a:ext cx="2152577" cy="562726"/>
      </dsp:txXfrm>
    </dsp:sp>
    <dsp:sp modelId="{7B227951-9C3B-4621-865E-147B1FBCA77B}">
      <dsp:nvSpPr>
        <dsp:cNvPr id="0" name=""/>
        <dsp:cNvSpPr/>
      </dsp:nvSpPr>
      <dsp:spPr>
        <a:xfrm>
          <a:off x="0" y="4202490"/>
          <a:ext cx="2213461" cy="62361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B.Sc (</a:t>
          </a:r>
          <a:r>
            <a:rPr lang="en-US" sz="2600" kern="1200" dirty="0" err="1"/>
            <a:t>Maths</a:t>
          </a:r>
          <a:r>
            <a:rPr lang="en-US" sz="2600" kern="1200" dirty="0"/>
            <a:t>)</a:t>
          </a:r>
        </a:p>
      </dsp:txBody>
      <dsp:txXfrm>
        <a:off x="30442" y="4232932"/>
        <a:ext cx="2152577" cy="562726"/>
      </dsp:txXfrm>
    </dsp:sp>
    <dsp:sp modelId="{71E12E33-9BF2-4F17-9C7E-08E35B4293F5}">
      <dsp:nvSpPr>
        <dsp:cNvPr id="0" name=""/>
        <dsp:cNvSpPr/>
      </dsp:nvSpPr>
      <dsp:spPr>
        <a:xfrm>
          <a:off x="0" y="4900979"/>
          <a:ext cx="2213461" cy="62361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</a:t>
          </a:r>
          <a:r>
            <a:rPr lang="en-US" sz="2600" kern="1200" dirty="0"/>
            <a:t>.Sc (Stat.)</a:t>
          </a:r>
        </a:p>
      </dsp:txBody>
      <dsp:txXfrm>
        <a:off x="30442" y="4931421"/>
        <a:ext cx="2152577" cy="562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13BAD-71C6-4F41-9EF3-35621B5972DF}">
      <dsp:nvSpPr>
        <dsp:cNvPr id="0" name=""/>
        <dsp:cNvSpPr/>
      </dsp:nvSpPr>
      <dsp:spPr>
        <a:xfrm>
          <a:off x="569" y="546710"/>
          <a:ext cx="2221360" cy="1332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Software </a:t>
          </a:r>
          <a:endParaRPr lang="en-US" sz="3100" kern="1200" dirty="0"/>
        </a:p>
      </dsp:txBody>
      <dsp:txXfrm>
        <a:off x="569" y="546710"/>
        <a:ext cx="2221360" cy="1332816"/>
      </dsp:txXfrm>
    </dsp:sp>
    <dsp:sp modelId="{E908CC52-DAFA-4B9B-B640-9C1D53B01A68}">
      <dsp:nvSpPr>
        <dsp:cNvPr id="0" name=""/>
        <dsp:cNvSpPr/>
      </dsp:nvSpPr>
      <dsp:spPr>
        <a:xfrm>
          <a:off x="2444066" y="546710"/>
          <a:ext cx="2221360" cy="1332816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Automation</a:t>
          </a:r>
          <a:endParaRPr lang="en-US" sz="3100" kern="1200" dirty="0"/>
        </a:p>
      </dsp:txBody>
      <dsp:txXfrm>
        <a:off x="2444066" y="546710"/>
        <a:ext cx="2221360" cy="1332816"/>
      </dsp:txXfrm>
    </dsp:sp>
    <dsp:sp modelId="{79059FAA-AC4A-4636-8456-C6317282F5E9}">
      <dsp:nvSpPr>
        <dsp:cNvPr id="0" name=""/>
        <dsp:cNvSpPr/>
      </dsp:nvSpPr>
      <dsp:spPr>
        <a:xfrm>
          <a:off x="569" y="2101662"/>
          <a:ext cx="2221360" cy="1332816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Data Analytics</a:t>
          </a:r>
          <a:endParaRPr lang="en-US" sz="3100" kern="1200" dirty="0"/>
        </a:p>
      </dsp:txBody>
      <dsp:txXfrm>
        <a:off x="569" y="2101662"/>
        <a:ext cx="2221360" cy="1332816"/>
      </dsp:txXfrm>
    </dsp:sp>
    <dsp:sp modelId="{1F3D4F03-E6A9-4E4A-9D1E-483E016F6DB0}">
      <dsp:nvSpPr>
        <dsp:cNvPr id="0" name=""/>
        <dsp:cNvSpPr/>
      </dsp:nvSpPr>
      <dsp:spPr>
        <a:xfrm>
          <a:off x="2444066" y="2101662"/>
          <a:ext cx="2221360" cy="1332816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Machine learning, AI</a:t>
          </a:r>
          <a:endParaRPr lang="en-US" sz="3100" kern="1200" dirty="0"/>
        </a:p>
      </dsp:txBody>
      <dsp:txXfrm>
        <a:off x="2444066" y="2101662"/>
        <a:ext cx="2221360" cy="1332816"/>
      </dsp:txXfrm>
    </dsp:sp>
    <dsp:sp modelId="{0D41B80A-CAFC-4E59-82F2-009E0613E82D}">
      <dsp:nvSpPr>
        <dsp:cNvPr id="0" name=""/>
        <dsp:cNvSpPr/>
      </dsp:nvSpPr>
      <dsp:spPr>
        <a:xfrm>
          <a:off x="569" y="3656614"/>
          <a:ext cx="2221360" cy="1332816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Media, Graphics</a:t>
          </a:r>
          <a:endParaRPr lang="en-US" sz="3100" kern="1200" dirty="0"/>
        </a:p>
      </dsp:txBody>
      <dsp:txXfrm>
        <a:off x="569" y="3656614"/>
        <a:ext cx="2221360" cy="1332816"/>
      </dsp:txXfrm>
    </dsp:sp>
    <dsp:sp modelId="{4476FC10-A2C5-4A32-9AFC-4D571202CC71}">
      <dsp:nvSpPr>
        <dsp:cNvPr id="0" name=""/>
        <dsp:cNvSpPr/>
      </dsp:nvSpPr>
      <dsp:spPr>
        <a:xfrm>
          <a:off x="2444066" y="3656614"/>
          <a:ext cx="2221360" cy="133281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Robotics </a:t>
          </a:r>
          <a:endParaRPr lang="en-US" sz="3100" kern="1200" dirty="0"/>
        </a:p>
      </dsp:txBody>
      <dsp:txXfrm>
        <a:off x="2444066" y="3656614"/>
        <a:ext cx="2221360" cy="13328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4B7A0-603A-42E4-9B01-51A824EE9EC3}">
      <dsp:nvSpPr>
        <dsp:cNvPr id="0" name=""/>
        <dsp:cNvSpPr/>
      </dsp:nvSpPr>
      <dsp:spPr>
        <a:xfrm>
          <a:off x="0" y="22534"/>
          <a:ext cx="9379671" cy="431730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COMPUTER SCIENCE AND ENGINEERING (AI AND MACHINE LEARNING)</a:t>
          </a:r>
        </a:p>
      </dsp:txBody>
      <dsp:txXfrm>
        <a:off x="21075" y="43609"/>
        <a:ext cx="9337521" cy="389580"/>
      </dsp:txXfrm>
    </dsp:sp>
    <dsp:sp modelId="{A101B765-783A-4C8E-B522-376E5015B9B0}">
      <dsp:nvSpPr>
        <dsp:cNvPr id="0" name=""/>
        <dsp:cNvSpPr/>
      </dsp:nvSpPr>
      <dsp:spPr>
        <a:xfrm>
          <a:off x="0" y="506104"/>
          <a:ext cx="9379671" cy="431730"/>
        </a:xfrm>
        <a:prstGeom prst="roundRect">
          <a:avLst/>
        </a:prstGeom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COMPUTER SCIENCE AND ENGINEERING (DATA SCIENCE)</a:t>
          </a:r>
        </a:p>
      </dsp:txBody>
      <dsp:txXfrm>
        <a:off x="21075" y="527179"/>
        <a:ext cx="9337521" cy="389580"/>
      </dsp:txXfrm>
    </dsp:sp>
    <dsp:sp modelId="{C23CA6B9-0398-452A-8078-F4F14805BCD2}">
      <dsp:nvSpPr>
        <dsp:cNvPr id="0" name=""/>
        <dsp:cNvSpPr/>
      </dsp:nvSpPr>
      <dsp:spPr>
        <a:xfrm>
          <a:off x="0" y="989674"/>
          <a:ext cx="9379671" cy="431730"/>
        </a:xfrm>
        <a:prstGeom prst="roundRect">
          <a:avLst/>
        </a:prstGeom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COMPUTER SCIENCE AND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ENGINEERING</a:t>
          </a:r>
          <a:r>
            <a:rPr lang="en-US" sz="1600" kern="1200" dirty="0"/>
            <a:t> (BIG DATA ANALYTICS)</a:t>
          </a:r>
        </a:p>
      </dsp:txBody>
      <dsp:txXfrm>
        <a:off x="21075" y="1010749"/>
        <a:ext cx="9337521" cy="389580"/>
      </dsp:txXfrm>
    </dsp:sp>
    <dsp:sp modelId="{7F750B1B-F8AE-4292-A9FF-EEE9DB0C9808}">
      <dsp:nvSpPr>
        <dsp:cNvPr id="0" name=""/>
        <dsp:cNvSpPr/>
      </dsp:nvSpPr>
      <dsp:spPr>
        <a:xfrm>
          <a:off x="0" y="1473244"/>
          <a:ext cx="9379671" cy="431730"/>
        </a:xfrm>
        <a:prstGeom prst="roundRect">
          <a:avLst/>
        </a:prstGeom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COMPUTER SCIENCE AND ENGINEERING (INTERNET OF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THINGS</a:t>
          </a:r>
          <a:r>
            <a:rPr lang="en-US" sz="1600" kern="1200" dirty="0"/>
            <a:t>)</a:t>
          </a:r>
        </a:p>
      </dsp:txBody>
      <dsp:txXfrm>
        <a:off x="21075" y="1494319"/>
        <a:ext cx="9337521" cy="389580"/>
      </dsp:txXfrm>
    </dsp:sp>
    <dsp:sp modelId="{D32F8160-FB40-4817-A246-6588B62C6E18}">
      <dsp:nvSpPr>
        <dsp:cNvPr id="0" name=""/>
        <dsp:cNvSpPr/>
      </dsp:nvSpPr>
      <dsp:spPr>
        <a:xfrm>
          <a:off x="0" y="1956814"/>
          <a:ext cx="9379671" cy="431730"/>
        </a:xfrm>
        <a:prstGeom prst="roundRect">
          <a:avLst/>
        </a:prstGeom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COMPUTER SCIENCE AND ENGINEERING (CYBER SECURITY)</a:t>
          </a:r>
        </a:p>
      </dsp:txBody>
      <dsp:txXfrm>
        <a:off x="21075" y="1977889"/>
        <a:ext cx="9337521" cy="389580"/>
      </dsp:txXfrm>
    </dsp:sp>
    <dsp:sp modelId="{4E34A11C-88C8-4CB1-A7C3-449B3BEBA52F}">
      <dsp:nvSpPr>
        <dsp:cNvPr id="0" name=""/>
        <dsp:cNvSpPr/>
      </dsp:nvSpPr>
      <dsp:spPr>
        <a:xfrm>
          <a:off x="0" y="2440384"/>
          <a:ext cx="9379671" cy="431730"/>
        </a:xfrm>
        <a:prstGeom prst="roundRect">
          <a:avLst/>
        </a:prstGeom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COMPUTER SCIENCE AND ENGINEERING (IoT &amp;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CYBER</a:t>
          </a:r>
          <a:r>
            <a:rPr lang="en-US" sz="1600" kern="1200" dirty="0"/>
            <a:t> SECURITY INCLUDING BLOCK CHAIN TECHNOLOGY)</a:t>
          </a:r>
        </a:p>
      </dsp:txBody>
      <dsp:txXfrm>
        <a:off x="21075" y="2461459"/>
        <a:ext cx="9337521" cy="389580"/>
      </dsp:txXfrm>
    </dsp:sp>
    <dsp:sp modelId="{9EA589C5-277F-405C-A393-87BF9166D57E}">
      <dsp:nvSpPr>
        <dsp:cNvPr id="0" name=""/>
        <dsp:cNvSpPr/>
      </dsp:nvSpPr>
      <dsp:spPr>
        <a:xfrm>
          <a:off x="0" y="2923954"/>
          <a:ext cx="9379671" cy="431730"/>
        </a:xfrm>
        <a:prstGeom prst="roundRect">
          <a:avLst/>
        </a:prstGeom>
        <a:solidFill>
          <a:srgbClr val="4472C4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COMPUTER SCIENCE AND DESIGN</a:t>
          </a:r>
        </a:p>
      </dsp:txBody>
      <dsp:txXfrm>
        <a:off x="21075" y="2945029"/>
        <a:ext cx="9337521" cy="389580"/>
      </dsp:txXfrm>
    </dsp:sp>
    <dsp:sp modelId="{3D3831E7-7E25-4219-B526-82CE1128FC55}">
      <dsp:nvSpPr>
        <dsp:cNvPr id="0" name=""/>
        <dsp:cNvSpPr/>
      </dsp:nvSpPr>
      <dsp:spPr>
        <a:xfrm>
          <a:off x="0" y="3407525"/>
          <a:ext cx="9379671" cy="43173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ARTIFICIAL INTELLIGENCE AND DATA SCIENCE</a:t>
          </a:r>
        </a:p>
      </dsp:txBody>
      <dsp:txXfrm>
        <a:off x="21075" y="3428600"/>
        <a:ext cx="9337521" cy="389580"/>
      </dsp:txXfrm>
    </dsp:sp>
    <dsp:sp modelId="{1EEF6BF1-DEEF-4ACA-BED0-BE5C21A1EA82}">
      <dsp:nvSpPr>
        <dsp:cNvPr id="0" name=""/>
        <dsp:cNvSpPr/>
      </dsp:nvSpPr>
      <dsp:spPr>
        <a:xfrm>
          <a:off x="0" y="3891095"/>
          <a:ext cx="9379671" cy="43173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ARTIFICIAL INTELLIGENCE AND MACHINE LEARNING</a:t>
          </a:r>
        </a:p>
      </dsp:txBody>
      <dsp:txXfrm>
        <a:off x="21075" y="3912170"/>
        <a:ext cx="9337521" cy="389580"/>
      </dsp:txXfrm>
    </dsp:sp>
    <dsp:sp modelId="{8E74E894-D0BB-41D3-8F0B-348CC1C63F56}">
      <dsp:nvSpPr>
        <dsp:cNvPr id="0" name=""/>
        <dsp:cNvSpPr/>
      </dsp:nvSpPr>
      <dsp:spPr>
        <a:xfrm>
          <a:off x="0" y="4374665"/>
          <a:ext cx="9379671" cy="43173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CYBER SECURITY</a:t>
          </a:r>
        </a:p>
      </dsp:txBody>
      <dsp:txXfrm>
        <a:off x="21075" y="4395740"/>
        <a:ext cx="9337521" cy="3895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7500B-E4C6-43BA-B5B7-A63DCD85DCC1}">
      <dsp:nvSpPr>
        <dsp:cNvPr id="0" name=""/>
        <dsp:cNvSpPr/>
      </dsp:nvSpPr>
      <dsp:spPr>
        <a:xfrm>
          <a:off x="2434717" y="484640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2425" y="528328"/>
        <a:ext cx="20316" cy="4063"/>
      </dsp:txXfrm>
    </dsp:sp>
    <dsp:sp modelId="{DCF0920E-303E-43EF-B1CF-51B849BF3E67}">
      <dsp:nvSpPr>
        <dsp:cNvPr id="0" name=""/>
        <dsp:cNvSpPr/>
      </dsp:nvSpPr>
      <dsp:spPr>
        <a:xfrm>
          <a:off x="669857" y="362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AERONAUTICAL ENGINEERING</a:t>
          </a:r>
        </a:p>
      </dsp:txBody>
      <dsp:txXfrm>
        <a:off x="669857" y="362"/>
        <a:ext cx="1766660" cy="1059996"/>
      </dsp:txXfrm>
    </dsp:sp>
    <dsp:sp modelId="{FB155DEE-EA02-447D-B75F-BA57F7554AA2}">
      <dsp:nvSpPr>
        <dsp:cNvPr id="0" name=""/>
        <dsp:cNvSpPr/>
      </dsp:nvSpPr>
      <dsp:spPr>
        <a:xfrm>
          <a:off x="4607710" y="484640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5417" y="528328"/>
        <a:ext cx="20316" cy="4063"/>
      </dsp:txXfrm>
    </dsp:sp>
    <dsp:sp modelId="{EFC86D93-D958-4CE8-8D45-69ED63998BAB}">
      <dsp:nvSpPr>
        <dsp:cNvPr id="0" name=""/>
        <dsp:cNvSpPr/>
      </dsp:nvSpPr>
      <dsp:spPr>
        <a:xfrm>
          <a:off x="2842849" y="362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MARINE ENGINEERING</a:t>
          </a:r>
        </a:p>
      </dsp:txBody>
      <dsp:txXfrm>
        <a:off x="2842849" y="362"/>
        <a:ext cx="1766660" cy="1059996"/>
      </dsp:txXfrm>
    </dsp:sp>
    <dsp:sp modelId="{3248ADDC-2925-4B46-89EE-3EBE71CF94A3}">
      <dsp:nvSpPr>
        <dsp:cNvPr id="0" name=""/>
        <dsp:cNvSpPr/>
      </dsp:nvSpPr>
      <dsp:spPr>
        <a:xfrm>
          <a:off x="1553187" y="1058558"/>
          <a:ext cx="4345984" cy="375731"/>
        </a:xfrm>
        <a:custGeom>
          <a:avLst/>
          <a:gdLst/>
          <a:ahLst/>
          <a:cxnLst/>
          <a:rect l="0" t="0" r="0" b="0"/>
          <a:pathLst>
            <a:path>
              <a:moveTo>
                <a:pt x="4345984" y="0"/>
              </a:moveTo>
              <a:lnTo>
                <a:pt x="4345984" y="204965"/>
              </a:lnTo>
              <a:lnTo>
                <a:pt x="0" y="204965"/>
              </a:lnTo>
              <a:lnTo>
                <a:pt x="0" y="375731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7056" y="1244393"/>
        <a:ext cx="218246" cy="4063"/>
      </dsp:txXfrm>
    </dsp:sp>
    <dsp:sp modelId="{02BD7CA1-2515-4CB9-B2B0-38B940675AD7}">
      <dsp:nvSpPr>
        <dsp:cNvPr id="0" name=""/>
        <dsp:cNvSpPr/>
      </dsp:nvSpPr>
      <dsp:spPr>
        <a:xfrm>
          <a:off x="5015842" y="362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ROBOTICS AND AUTOMATION</a:t>
          </a:r>
        </a:p>
      </dsp:txBody>
      <dsp:txXfrm>
        <a:off x="5015842" y="362"/>
        <a:ext cx="1766660" cy="1059996"/>
      </dsp:txXfrm>
    </dsp:sp>
    <dsp:sp modelId="{20366BEC-CFE3-44C7-9AA0-B9A0E599013D}">
      <dsp:nvSpPr>
        <dsp:cNvPr id="0" name=""/>
        <dsp:cNvSpPr/>
      </dsp:nvSpPr>
      <dsp:spPr>
        <a:xfrm>
          <a:off x="2434717" y="1950968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2425" y="1994657"/>
        <a:ext cx="20316" cy="4063"/>
      </dsp:txXfrm>
    </dsp:sp>
    <dsp:sp modelId="{664C9DAB-3DB6-4764-9FF2-AE4D752274DF}">
      <dsp:nvSpPr>
        <dsp:cNvPr id="0" name=""/>
        <dsp:cNvSpPr/>
      </dsp:nvSpPr>
      <dsp:spPr>
        <a:xfrm>
          <a:off x="669857" y="1466690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BIO MEDICAL ENGINEERING</a:t>
          </a:r>
        </a:p>
      </dsp:txBody>
      <dsp:txXfrm>
        <a:off x="669857" y="1466690"/>
        <a:ext cx="1766660" cy="1059996"/>
      </dsp:txXfrm>
    </dsp:sp>
    <dsp:sp modelId="{7014340A-79FB-4814-B29A-167FB963495F}">
      <dsp:nvSpPr>
        <dsp:cNvPr id="0" name=""/>
        <dsp:cNvSpPr/>
      </dsp:nvSpPr>
      <dsp:spPr>
        <a:xfrm>
          <a:off x="4607710" y="1950968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5417" y="1994657"/>
        <a:ext cx="20316" cy="4063"/>
      </dsp:txXfrm>
    </dsp:sp>
    <dsp:sp modelId="{A607388D-6E2B-43C2-B0AB-D60CECD903A6}">
      <dsp:nvSpPr>
        <dsp:cNvPr id="0" name=""/>
        <dsp:cNvSpPr/>
      </dsp:nvSpPr>
      <dsp:spPr>
        <a:xfrm>
          <a:off x="2842849" y="1466690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GEO INFORMATICS</a:t>
          </a:r>
        </a:p>
      </dsp:txBody>
      <dsp:txXfrm>
        <a:off x="2842849" y="1466690"/>
        <a:ext cx="1766660" cy="1059996"/>
      </dsp:txXfrm>
    </dsp:sp>
    <dsp:sp modelId="{C36A39EB-2124-4A08-AAEB-874507FCC87E}">
      <dsp:nvSpPr>
        <dsp:cNvPr id="0" name=""/>
        <dsp:cNvSpPr/>
      </dsp:nvSpPr>
      <dsp:spPr>
        <a:xfrm>
          <a:off x="1553187" y="2524887"/>
          <a:ext cx="4345984" cy="375731"/>
        </a:xfrm>
        <a:custGeom>
          <a:avLst/>
          <a:gdLst/>
          <a:ahLst/>
          <a:cxnLst/>
          <a:rect l="0" t="0" r="0" b="0"/>
          <a:pathLst>
            <a:path>
              <a:moveTo>
                <a:pt x="4345984" y="0"/>
              </a:moveTo>
              <a:lnTo>
                <a:pt x="4345984" y="204965"/>
              </a:lnTo>
              <a:lnTo>
                <a:pt x="0" y="204965"/>
              </a:lnTo>
              <a:lnTo>
                <a:pt x="0" y="375731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7056" y="2710721"/>
        <a:ext cx="218246" cy="4063"/>
      </dsp:txXfrm>
    </dsp:sp>
    <dsp:sp modelId="{12046A93-A9C9-4D63-B461-CF253AA5EE08}">
      <dsp:nvSpPr>
        <dsp:cNvPr id="0" name=""/>
        <dsp:cNvSpPr/>
      </dsp:nvSpPr>
      <dsp:spPr>
        <a:xfrm>
          <a:off x="5015842" y="1466690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FOOD TECHNOLOGY</a:t>
          </a:r>
        </a:p>
      </dsp:txBody>
      <dsp:txXfrm>
        <a:off x="5015842" y="1466690"/>
        <a:ext cx="1766660" cy="1059996"/>
      </dsp:txXfrm>
    </dsp:sp>
    <dsp:sp modelId="{20C5C572-584C-4EF8-B045-1E1E830D168F}">
      <dsp:nvSpPr>
        <dsp:cNvPr id="0" name=""/>
        <dsp:cNvSpPr/>
      </dsp:nvSpPr>
      <dsp:spPr>
        <a:xfrm>
          <a:off x="2434717" y="3417297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2425" y="3460985"/>
        <a:ext cx="20316" cy="4063"/>
      </dsp:txXfrm>
    </dsp:sp>
    <dsp:sp modelId="{E424C3BF-71EA-4EB4-AC8A-ED6826060C4A}">
      <dsp:nvSpPr>
        <dsp:cNvPr id="0" name=""/>
        <dsp:cNvSpPr/>
      </dsp:nvSpPr>
      <dsp:spPr>
        <a:xfrm>
          <a:off x="669857" y="2933018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CHEMICAL ENGINEERING</a:t>
          </a:r>
        </a:p>
      </dsp:txBody>
      <dsp:txXfrm>
        <a:off x="669857" y="2933018"/>
        <a:ext cx="1766660" cy="1059996"/>
      </dsp:txXfrm>
    </dsp:sp>
    <dsp:sp modelId="{605F4045-2A6E-40D3-BE29-0480D8CC0A37}">
      <dsp:nvSpPr>
        <dsp:cNvPr id="0" name=""/>
        <dsp:cNvSpPr/>
      </dsp:nvSpPr>
      <dsp:spPr>
        <a:xfrm>
          <a:off x="4607710" y="3417297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5417" y="3460985"/>
        <a:ext cx="20316" cy="4063"/>
      </dsp:txXfrm>
    </dsp:sp>
    <dsp:sp modelId="{2C513E0E-A7DE-4EF8-9C0E-B8AFCF78F05A}">
      <dsp:nvSpPr>
        <dsp:cNvPr id="0" name=""/>
        <dsp:cNvSpPr/>
      </dsp:nvSpPr>
      <dsp:spPr>
        <a:xfrm>
          <a:off x="2842849" y="2933018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PETROLEUM ENGINEERING</a:t>
          </a:r>
        </a:p>
      </dsp:txBody>
      <dsp:txXfrm>
        <a:off x="2842849" y="2933018"/>
        <a:ext cx="1766660" cy="1059996"/>
      </dsp:txXfrm>
    </dsp:sp>
    <dsp:sp modelId="{988DC1F9-7E6D-4555-B6B4-89F0EDA1510A}">
      <dsp:nvSpPr>
        <dsp:cNvPr id="0" name=""/>
        <dsp:cNvSpPr/>
      </dsp:nvSpPr>
      <dsp:spPr>
        <a:xfrm>
          <a:off x="1553187" y="3991215"/>
          <a:ext cx="4345984" cy="375731"/>
        </a:xfrm>
        <a:custGeom>
          <a:avLst/>
          <a:gdLst/>
          <a:ahLst/>
          <a:cxnLst/>
          <a:rect l="0" t="0" r="0" b="0"/>
          <a:pathLst>
            <a:path>
              <a:moveTo>
                <a:pt x="4345984" y="0"/>
              </a:moveTo>
              <a:lnTo>
                <a:pt x="4345984" y="204965"/>
              </a:lnTo>
              <a:lnTo>
                <a:pt x="0" y="204965"/>
              </a:lnTo>
              <a:lnTo>
                <a:pt x="0" y="375731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7056" y="4177049"/>
        <a:ext cx="218246" cy="4063"/>
      </dsp:txXfrm>
    </dsp:sp>
    <dsp:sp modelId="{E53659BA-2274-4BD0-8273-C7AEC54D79FA}">
      <dsp:nvSpPr>
        <dsp:cNvPr id="0" name=""/>
        <dsp:cNvSpPr/>
      </dsp:nvSpPr>
      <dsp:spPr>
        <a:xfrm>
          <a:off x="5015842" y="2933018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AUTOMOBILE ENGINEERING</a:t>
          </a:r>
        </a:p>
      </dsp:txBody>
      <dsp:txXfrm>
        <a:off x="5015842" y="2933018"/>
        <a:ext cx="1766660" cy="1059996"/>
      </dsp:txXfrm>
    </dsp:sp>
    <dsp:sp modelId="{DA8D6351-8156-4237-9008-BEB2E973B437}">
      <dsp:nvSpPr>
        <dsp:cNvPr id="0" name=""/>
        <dsp:cNvSpPr/>
      </dsp:nvSpPr>
      <dsp:spPr>
        <a:xfrm>
          <a:off x="2434717" y="4883625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2425" y="4927313"/>
        <a:ext cx="20316" cy="4063"/>
      </dsp:txXfrm>
    </dsp:sp>
    <dsp:sp modelId="{91107383-C58C-4136-BD88-55F4197DC27C}">
      <dsp:nvSpPr>
        <dsp:cNvPr id="0" name=""/>
        <dsp:cNvSpPr/>
      </dsp:nvSpPr>
      <dsp:spPr>
        <a:xfrm>
          <a:off x="669857" y="4399347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MANUFACTURING ENGINEERING</a:t>
          </a:r>
        </a:p>
      </dsp:txBody>
      <dsp:txXfrm>
        <a:off x="669857" y="4399347"/>
        <a:ext cx="1766660" cy="1059996"/>
      </dsp:txXfrm>
    </dsp:sp>
    <dsp:sp modelId="{B155D4DD-0B4F-4BB2-A1B4-7A32E0AC8466}">
      <dsp:nvSpPr>
        <dsp:cNvPr id="0" name=""/>
        <dsp:cNvSpPr/>
      </dsp:nvSpPr>
      <dsp:spPr>
        <a:xfrm>
          <a:off x="4607710" y="4883625"/>
          <a:ext cx="37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73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5417" y="4927313"/>
        <a:ext cx="20316" cy="4063"/>
      </dsp:txXfrm>
    </dsp:sp>
    <dsp:sp modelId="{136CB634-433B-49EE-A522-C04A78D3876D}">
      <dsp:nvSpPr>
        <dsp:cNvPr id="0" name=""/>
        <dsp:cNvSpPr/>
      </dsp:nvSpPr>
      <dsp:spPr>
        <a:xfrm>
          <a:off x="2842849" y="4399347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PRODUCTION ENGINEERING</a:t>
          </a:r>
        </a:p>
      </dsp:txBody>
      <dsp:txXfrm>
        <a:off x="2842849" y="4399347"/>
        <a:ext cx="1766660" cy="1059996"/>
      </dsp:txXfrm>
    </dsp:sp>
    <dsp:sp modelId="{532D3304-E9E7-47FB-9098-FAA07EF5716B}">
      <dsp:nvSpPr>
        <dsp:cNvPr id="0" name=""/>
        <dsp:cNvSpPr/>
      </dsp:nvSpPr>
      <dsp:spPr>
        <a:xfrm>
          <a:off x="5015842" y="4399347"/>
          <a:ext cx="1766660" cy="10599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68" tIns="90868" rIns="86568" bIns="9086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TEXTILE TECHNOLOGY</a:t>
          </a:r>
        </a:p>
      </dsp:txBody>
      <dsp:txXfrm>
        <a:off x="5015842" y="4399347"/>
        <a:ext cx="1766660" cy="10599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94E71-69D6-4564-B065-B4C41E0EDD59}">
      <dsp:nvSpPr>
        <dsp:cNvPr id="0" name=""/>
        <dsp:cNvSpPr/>
      </dsp:nvSpPr>
      <dsp:spPr>
        <a:xfrm>
          <a:off x="0" y="1472089"/>
          <a:ext cx="4905056" cy="1893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687" tIns="1353820" rIns="38068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BVSc &amp; AH</a:t>
          </a:r>
        </a:p>
      </dsp:txBody>
      <dsp:txXfrm>
        <a:off x="0" y="1472089"/>
        <a:ext cx="4905056" cy="1893937"/>
      </dsp:txXfrm>
    </dsp:sp>
    <dsp:sp modelId="{5CCCB982-2F1E-43F1-99A2-EE70230C1A37}">
      <dsp:nvSpPr>
        <dsp:cNvPr id="0" name=""/>
        <dsp:cNvSpPr/>
      </dsp:nvSpPr>
      <dsp:spPr>
        <a:xfrm>
          <a:off x="245252" y="945503"/>
          <a:ext cx="3901736" cy="1378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780" tIns="0" rIns="12978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Veterinary</a:t>
          </a:r>
        </a:p>
      </dsp:txBody>
      <dsp:txXfrm>
        <a:off x="312537" y="1012788"/>
        <a:ext cx="3767166" cy="12437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33DA5-ECA3-4599-BA47-9D17CD0A9203}">
      <dsp:nvSpPr>
        <dsp:cNvPr id="0" name=""/>
        <dsp:cNvSpPr/>
      </dsp:nvSpPr>
      <dsp:spPr>
        <a:xfrm>
          <a:off x="0" y="745128"/>
          <a:ext cx="6331875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424" tIns="333248" rIns="49142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B.P.T. (Physiotherapy)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B.O.T. (Occupational Therapy)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B.Sc Radiotherapy Technology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B.ASLP (Audiology and Speech Language Pathology)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B.Sc (Nursing)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B. Pharm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B.Sc. Medical Laboratory Technology</a:t>
          </a:r>
          <a:endParaRPr lang="en-US" sz="1600" b="0" kern="1200" dirty="0"/>
        </a:p>
      </dsp:txBody>
      <dsp:txXfrm>
        <a:off x="0" y="745128"/>
        <a:ext cx="6331875" cy="2520000"/>
      </dsp:txXfrm>
    </dsp:sp>
    <dsp:sp modelId="{33B0BCD1-9FCD-4BA4-A80F-6A2D30F38DFB}">
      <dsp:nvSpPr>
        <dsp:cNvPr id="0" name=""/>
        <dsp:cNvSpPr/>
      </dsp:nvSpPr>
      <dsp:spPr>
        <a:xfrm>
          <a:off x="316593" y="130064"/>
          <a:ext cx="4358780" cy="8512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531" tIns="0" rIns="16753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Paramedical </a:t>
          </a:r>
          <a:endParaRPr lang="en-US" sz="2400" kern="1200" dirty="0">
            <a:latin typeface="Mukta Malar ExtraBold" panose="020B0000000000000000" pitchFamily="34" charset="0"/>
            <a:cs typeface="Mukta Malar ExtraBold" panose="020B0000000000000000" pitchFamily="34" charset="0"/>
          </a:endParaRPr>
        </a:p>
      </dsp:txBody>
      <dsp:txXfrm>
        <a:off x="358146" y="171617"/>
        <a:ext cx="4275674" cy="768118"/>
      </dsp:txXfrm>
    </dsp:sp>
    <dsp:sp modelId="{90C94E71-69D6-4564-B065-B4C41E0EDD59}">
      <dsp:nvSpPr>
        <dsp:cNvPr id="0" name=""/>
        <dsp:cNvSpPr/>
      </dsp:nvSpPr>
      <dsp:spPr>
        <a:xfrm>
          <a:off x="0" y="3892608"/>
          <a:ext cx="6331875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424" tIns="333248" rIns="49142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 err="1"/>
            <a:t>B.Sc</a:t>
          </a:r>
          <a:r>
            <a:rPr lang="en-US" sz="1600" b="0" i="0" u="none" kern="1200" dirty="0"/>
            <a:t> Radiography &amp; Imaging Technology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b="0" kern="1200" dirty="0"/>
            <a:t> B.OPTOM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b="0" kern="1200" dirty="0"/>
            <a:t> B.Sc. CLINICAL NUTRITION 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B.Sc Dialysis Technology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 B.Sc. CRITICAL CARE TECHNOLOGY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 B.Sc. NEURO ELECTRO PHYSIOLOGY</a:t>
          </a:r>
        </a:p>
      </dsp:txBody>
      <dsp:txXfrm>
        <a:off x="0" y="3892608"/>
        <a:ext cx="6331875" cy="2016000"/>
      </dsp:txXfrm>
    </dsp:sp>
    <dsp:sp modelId="{5CCCB982-2F1E-43F1-99A2-EE70230C1A37}">
      <dsp:nvSpPr>
        <dsp:cNvPr id="0" name=""/>
        <dsp:cNvSpPr/>
      </dsp:nvSpPr>
      <dsp:spPr>
        <a:xfrm>
          <a:off x="316593" y="3351528"/>
          <a:ext cx="4427702" cy="777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531" tIns="0" rIns="16753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Paramedical </a:t>
          </a:r>
          <a:endParaRPr lang="en-US" sz="2400" kern="1200" dirty="0">
            <a:latin typeface="Mukta Malar ExtraBold" panose="020B0000000000000000" pitchFamily="34" charset="0"/>
            <a:cs typeface="Mukta Malar ExtraBold" panose="020B0000000000000000" pitchFamily="34" charset="0"/>
          </a:endParaRPr>
        </a:p>
      </dsp:txBody>
      <dsp:txXfrm>
        <a:off x="354535" y="3389470"/>
        <a:ext cx="4351818" cy="701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D55C3-3403-43AF-A192-EAFE4DAAB7E5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73EC7-C150-4575-B8FF-03E90B5C0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D0879-FAE2-4960-82B2-AA0B983AE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38973-38D8-48F9-9BBD-C50DB20B6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80D62-1513-47C9-9E6C-179BD1EF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FEF7-AFF3-4C99-AB38-F73AEB14794B}" type="datetime1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BC020-7A3D-46E8-B9BF-95B1D690E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F0A56-2386-4C58-92B9-810E851A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57F5B-2090-405C-ABBC-21844852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BD8B9-6D5A-4795-B8FE-D80CDE55C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0D8F-D64F-4048-87E5-9A7A3032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999CC-E3B2-4329-B04E-5512DF2062E7}" type="datetime1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39BE2-19BE-4FEC-83AB-96746CC3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6CCED-1FC2-45D1-A102-72751E91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3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050B8-4FF0-495B-B0BE-4B53287D2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6BFAB-CD15-4532-B495-9376B2A04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F4CFD-2A6D-463F-8003-09A6BA93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920-D7ED-42F0-98CA-3BFD8E5A1A0F}" type="datetime1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7118-7EAF-4515-BC7E-9ADEEE61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5FF0F-0420-45CA-92E4-D86F8281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1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51B37-5833-4DCC-920B-0360BDAC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F24D7-B690-4303-971A-EF4C04D3A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20F2-F563-41B9-BACE-C7DB1512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41F-1BA6-4FA5-971E-B750FFAD9C43}"/>
              </a:ext>
            </a:extLst>
          </p:cNvPr>
          <p:cNvSpPr/>
          <p:nvPr userDrawn="1"/>
        </p:nvSpPr>
        <p:spPr>
          <a:xfrm>
            <a:off x="32165" y="5514181"/>
            <a:ext cx="1507150" cy="132556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6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ADA30-A8F6-440F-ABF3-7EBE27ED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52F23-2B09-48F6-9BAF-38E4A4714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AFD4-4053-462F-BC49-12E15ECC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0110-F816-445C-A8F4-4F4BB9A0D02A}" type="datetime1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31471-2806-42E7-8C15-FB656353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08FD1-7588-4689-9B18-7F429AE4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0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8D31D-A978-4DF0-8187-BED4E122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15AE3-A179-418B-A89F-9D3C0A46B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9AB8C-5FB6-4CBC-AC33-4EC4B984C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47455-ED62-4E79-ABF3-CC35945C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763C-558D-4879-AC92-35FEEFA5C49B}" type="datetime1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8B6D1-FF38-48EE-B257-A4E3DB92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5E95C-BE64-4DC9-B8EE-B3E5B736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7A77-25AF-4649-97BE-C73FAB6F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6C129-092C-4B4C-84DF-9EC5484BB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85896-9010-42D3-8720-1C635513D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AD302-CCD5-4A07-B82C-AEA884ADD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3322D0-50E9-456C-8C9F-7B3ED3B11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9F908-1784-4944-BF2D-30FDD121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C159-528A-4014-BFF0-BFB73486A820}" type="datetime1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5EDEB0-40D5-4610-AF08-C213ADB0E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6B13A-8832-44BB-BFD4-63FAABFF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66E4-0B03-43C7-A6C2-E67DDF55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CAF46E-833E-4E9C-AAED-DDB291B1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4A8B-C74E-4D79-A353-A7A5B1ECA087}" type="datetime1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BCA99-6D18-4EB5-A50C-9BD3E47A2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E39A1-2793-4132-9F21-51C52C30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7D72D-3B87-4F1E-A97D-44FD1360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E6C7-385B-4D0B-A475-6E4B75ABE89A}" type="datetime1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3C2802-9718-41E3-BAA6-C04C8539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2B9AB-1E24-4F66-9FC1-EDE2F64F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5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F672-481C-42E0-8714-917FE846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D103-F7F5-403B-B435-23751A34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16AA6-252A-4013-B25F-B59D7BBA4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EDCEB-8B8A-4EE6-9464-1700698D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A7A1-45B2-4142-BAB0-BE14FAD218B7}" type="datetime1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C1E4F-9F56-4310-AFAB-3B48852D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29116-B1BC-4081-A317-FCAC9187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5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B394D-0016-4EA3-A72A-91C26044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0B997-D6BB-496F-911A-BB80E2A84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5938D-4EED-4E49-A365-3E9A6419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4A0CC-5946-48EB-8CD2-7F80EACA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0210-CCEA-4D96-9027-8EA63133226A}" type="datetime1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7DEFF-6227-423E-9D46-F18ED749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5C815-8D69-4790-BAA5-0CE2559A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D6B7-69F3-4283-B7CB-AA76AF51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551F0-6407-44E8-B760-B2A764D7A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6C34F-5B3A-4D14-8129-232965D74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022B-F387-4CF0-9769-514CFDF54206}" type="datetime1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8C4B-6D40-49C7-B963-1984424DD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www.facebook.com/wisdomkalvi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BA34E-5884-47A6-B366-37C5F8E8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073A5-186E-4BAF-B31B-1E006A8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0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61.jpeg"/><Relationship Id="rId7" Type="http://schemas.openxmlformats.org/officeDocument/2006/relationships/diagramQuickStyle" Target="../diagrams/quickStyle18.xml"/><Relationship Id="rId12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11" Type="http://schemas.openxmlformats.org/officeDocument/2006/relationships/image" Target="../media/image4.png"/><Relationship Id="rId5" Type="http://schemas.openxmlformats.org/officeDocument/2006/relationships/diagramData" Target="../diagrams/data18.xml"/><Relationship Id="rId10" Type="http://schemas.openxmlformats.org/officeDocument/2006/relationships/image" Target="../media/image3.png"/><Relationship Id="rId4" Type="http://schemas.openxmlformats.org/officeDocument/2006/relationships/hyperlink" Target="https://www.wisc-online.com/assetrepository/viewasset?id=1508" TargetMode="External"/><Relationship Id="rId9" Type="http://schemas.microsoft.com/office/2007/relationships/diagramDrawing" Target="../diagrams/drawing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3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24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's Next After JavaScript Fundamentals | by Joel Seng | Better  Programming">
            <a:extLst>
              <a:ext uri="{FF2B5EF4-FFF2-40B4-BE49-F238E27FC236}">
                <a16:creationId xmlns:a16="http://schemas.microsoft.com/office/drawing/2014/main" id="{9B1531AB-B92D-4B1F-9885-E8877AD3E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2058" r="3485" b="-1"/>
          <a:stretch/>
        </p:blipFill>
        <p:spPr bwMode="auto">
          <a:xfrm>
            <a:off x="1460597" y="0"/>
            <a:ext cx="9270806" cy="603104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E4111A-EFA6-43DD-92DB-F1A055BC9E58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456255-4B25-46FF-9D96-0D1814C0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7E5DF44-F73D-4ABA-B1FA-FD0D6CEF8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8B2284-DDFA-450A-86E4-FD4E5211A6C6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7669C-A258-45A1-B5A0-818A252BCD3B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98CF22F-B5BF-4005-BA78-D47C748C1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0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78F7D2-C272-5C4A-E767-975E82E9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02"/>
            <a:ext cx="12192000" cy="6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2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app&#10;&#10;AI-generated content may be incorrect.">
            <a:extLst>
              <a:ext uri="{FF2B5EF4-FFF2-40B4-BE49-F238E27FC236}">
                <a16:creationId xmlns:a16="http://schemas.microsoft.com/office/drawing/2014/main" id="{C832CC13-53F3-AE00-120C-1193B3C90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D36A6-7AEB-6833-1C2E-B84307C9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41" t="8474" r="13971" b="11511"/>
          <a:stretch/>
        </p:blipFill>
        <p:spPr>
          <a:xfrm>
            <a:off x="6451639" y="2281756"/>
            <a:ext cx="1926693" cy="1856255"/>
          </a:xfrm>
          <a:prstGeom prst="flowChartConnector">
            <a:avLst/>
          </a:prstGeom>
        </p:spPr>
      </p:pic>
      <p:pic>
        <p:nvPicPr>
          <p:cNvPr id="7" name="Picture 6" descr="A group of people sitting at desks in a room&#10;&#10;AI-generated content may be incorrect.">
            <a:extLst>
              <a:ext uri="{FF2B5EF4-FFF2-40B4-BE49-F238E27FC236}">
                <a16:creationId xmlns:a16="http://schemas.microsoft.com/office/drawing/2014/main" id="{F573630F-9BF5-E9E9-A1D8-D0A911C0D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4" t="17896" r="15718" b="7017"/>
          <a:stretch/>
        </p:blipFill>
        <p:spPr>
          <a:xfrm>
            <a:off x="6250658" y="4385907"/>
            <a:ext cx="2116080" cy="2017275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48D60-48F1-F8F5-7A32-D830C447A39E}"/>
              </a:ext>
            </a:extLst>
          </p:cNvPr>
          <p:cNvSpPr txBox="1"/>
          <p:nvPr/>
        </p:nvSpPr>
        <p:spPr>
          <a:xfrm>
            <a:off x="3596536" y="163880"/>
            <a:ext cx="399228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a-IN" sz="2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மாநிலம் தழுவிய </a:t>
            </a:r>
            <a:r>
              <a:rPr lang="en-IN" sz="16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TNPSC Group 4 </a:t>
            </a:r>
          </a:p>
          <a:p>
            <a:pPr algn="ctr">
              <a:lnSpc>
                <a:spcPct val="120000"/>
              </a:lnSpc>
            </a:pPr>
            <a:r>
              <a:rPr lang="ta-IN" sz="2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மாதிரி தேர்வு</a:t>
            </a:r>
            <a:r>
              <a:rPr lang="ta-IN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 </a:t>
            </a:r>
            <a:r>
              <a:rPr lang="ta-IN" sz="1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(</a:t>
            </a:r>
            <a:r>
              <a:rPr lang="en-IN" sz="1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Model Exam) </a:t>
            </a:r>
            <a:r>
              <a:rPr lang="en-IN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2025</a:t>
            </a:r>
            <a:endParaRPr lang="en-IN" dirty="0">
              <a:solidFill>
                <a:srgbClr val="0B183D"/>
              </a:solidFill>
              <a:latin typeface="Uni Ila.Sundaram-05" panose="00000400000000000000" pitchFamily="2" charset="0"/>
              <a:cs typeface="Uni Ila.Sundaram-05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F8AA4-5046-DE98-354A-39091A8E3FEC}"/>
              </a:ext>
            </a:extLst>
          </p:cNvPr>
          <p:cNvSpPr txBox="1"/>
          <p:nvPr/>
        </p:nvSpPr>
        <p:spPr>
          <a:xfrm>
            <a:off x="3464888" y="1184709"/>
            <a:ext cx="4314994" cy="83099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N" sz="20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தேர்வு </a:t>
            </a:r>
            <a:r>
              <a:rPr lang="en-IN" sz="20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முடிவுகள்</a:t>
            </a:r>
            <a:r>
              <a:rPr lang="en-IN" sz="20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(Exam Result) </a:t>
            </a:r>
          </a:p>
          <a:p>
            <a:pPr algn="ctr">
              <a:lnSpc>
                <a:spcPct val="120000"/>
              </a:lnSpc>
            </a:pPr>
            <a:r>
              <a:rPr lang="ta-IN" sz="20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வெளியிடும்</a:t>
            </a:r>
            <a:r>
              <a:rPr lang="en-IN" sz="20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20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நிகழ்ச்சி</a:t>
            </a:r>
            <a:r>
              <a:rPr lang="en-IN" sz="20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D04F0-CD6F-7FD3-1C39-B38C27D0F6A5}"/>
              </a:ext>
            </a:extLst>
          </p:cNvPr>
          <p:cNvSpPr txBox="1"/>
          <p:nvPr/>
        </p:nvSpPr>
        <p:spPr>
          <a:xfrm>
            <a:off x="3596536" y="2170412"/>
            <a:ext cx="3195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மாநில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அளவில்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,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மாவட்ட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அளவில்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</a:p>
          <a:p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முதல்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3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இடங்களை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பிடித்த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மாணவ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, </a:t>
            </a:r>
            <a:r>
              <a:rPr lang="en-IN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மாணவிக</a:t>
            </a:r>
            <a:r>
              <a:rPr lang="ta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ள்</a:t>
            </a:r>
            <a:r>
              <a:rPr lang="en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ta-I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பெயர்கள் அறிவிக்கப்பட உள்ளன</a:t>
            </a:r>
            <a:endParaRPr lang="en-IN" sz="1400" dirty="0">
              <a:solidFill>
                <a:schemeClr val="tx1">
                  <a:lumMod val="95000"/>
                  <a:lumOff val="5000"/>
                </a:schemeClr>
              </a:solidFill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95660-BDA3-8798-03ED-AF1C9A0BC954}"/>
              </a:ext>
            </a:extLst>
          </p:cNvPr>
          <p:cNvSpPr txBox="1"/>
          <p:nvPr/>
        </p:nvSpPr>
        <p:spPr>
          <a:xfrm>
            <a:off x="4489406" y="4257754"/>
            <a:ext cx="2116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FEED Office, </a:t>
            </a:r>
          </a:p>
          <a:p>
            <a:r>
              <a:rPr lang="en-IN" sz="11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No: 10, Makkah Masjid </a:t>
            </a:r>
            <a:r>
              <a:rPr lang="en-IN" sz="10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Complex, # 822, Anna Salai, </a:t>
            </a:r>
          </a:p>
          <a:p>
            <a:r>
              <a:rPr lang="en-IN" sz="10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Chennai - 600002</a:t>
            </a:r>
            <a:endParaRPr lang="en-IN" sz="1000" b="1" dirty="0">
              <a:solidFill>
                <a:srgbClr val="80340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8D30FE-3A4E-EBFF-DBEB-B1D72421CD00}"/>
              </a:ext>
            </a:extLst>
          </p:cNvPr>
          <p:cNvSpPr txBox="1"/>
          <p:nvPr/>
        </p:nvSpPr>
        <p:spPr>
          <a:xfrm>
            <a:off x="4534637" y="3201165"/>
            <a:ext cx="21160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Friday</a:t>
            </a:r>
          </a:p>
          <a:p>
            <a:r>
              <a:rPr lang="en-IN" sz="1700" b="1" dirty="0">
                <a:solidFill>
                  <a:srgbClr val="80340D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27 June 2025 </a:t>
            </a:r>
            <a:endParaRPr lang="en-IN" sz="1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95CA6A-F29C-8EDE-A99A-9DCB583E2A2B}"/>
              </a:ext>
            </a:extLst>
          </p:cNvPr>
          <p:cNvSpPr txBox="1"/>
          <p:nvPr/>
        </p:nvSpPr>
        <p:spPr>
          <a:xfrm>
            <a:off x="4534637" y="3860264"/>
            <a:ext cx="21160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 PM</a:t>
            </a:r>
            <a:endParaRPr lang="en-IN" sz="1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A577C1-0C12-A194-C072-9A5C7E6AEF5D}"/>
              </a:ext>
            </a:extLst>
          </p:cNvPr>
          <p:cNvSpPr txBox="1"/>
          <p:nvPr/>
        </p:nvSpPr>
        <p:spPr>
          <a:xfrm>
            <a:off x="3557016" y="5788828"/>
            <a:ext cx="286719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162F6E"/>
                </a:solidFill>
              </a:rPr>
              <a:t>www.facebook.com/</a:t>
            </a:r>
            <a:r>
              <a:rPr lang="en-IN" sz="1300" b="1" dirty="0"/>
              <a:t>siddique.mtech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CA9112-A40F-D8BB-44B0-0017CC2D3CD3}"/>
              </a:ext>
            </a:extLst>
          </p:cNvPr>
          <p:cNvSpPr txBox="1"/>
          <p:nvPr/>
        </p:nvSpPr>
        <p:spPr>
          <a:xfrm>
            <a:off x="3401377" y="6049537"/>
            <a:ext cx="331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என்ற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பக்கத்தில்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நேரலை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(Live)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செய்யப்படும்</a:t>
            </a:r>
            <a:endParaRPr lang="en-IN" sz="1200" dirty="0"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DD2C16-7FE3-FE26-EC7E-2F73182E6AFB}"/>
              </a:ext>
            </a:extLst>
          </p:cNvPr>
          <p:cNvSpPr/>
          <p:nvPr/>
        </p:nvSpPr>
        <p:spPr>
          <a:xfrm>
            <a:off x="3447097" y="6411660"/>
            <a:ext cx="5111687" cy="446339"/>
          </a:xfrm>
          <a:prstGeom prst="rect">
            <a:avLst/>
          </a:prstGeom>
          <a:solidFill>
            <a:srgbClr val="162F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3E972-95C9-53A9-A35D-F73E607BBFE8}"/>
              </a:ext>
            </a:extLst>
          </p:cNvPr>
          <p:cNvSpPr txBox="1"/>
          <p:nvPr/>
        </p:nvSpPr>
        <p:spPr>
          <a:xfrm>
            <a:off x="3447096" y="6491431"/>
            <a:ext cx="51116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அரசுப்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பணி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போட்டித்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தேர்வு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பயிற்சி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மையங்களின்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ஒருங்கிணைப்பு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குழு</a:t>
            </a:r>
            <a:endParaRPr lang="en-IN" sz="1300" dirty="0">
              <a:solidFill>
                <a:schemeClr val="bg1"/>
              </a:solidFill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6A71-1512-5CFA-6070-9A1E5D406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app&#10;&#10;AI-generated content may be incorrect.">
            <a:extLst>
              <a:ext uri="{FF2B5EF4-FFF2-40B4-BE49-F238E27FC236}">
                <a16:creationId xmlns:a16="http://schemas.microsoft.com/office/drawing/2014/main" id="{9359009A-5B90-CB99-A08A-52FBB7F6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3513C-4224-DBA0-FF26-CCB1EF5E1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41" t="8474" r="13971" b="11511"/>
          <a:stretch/>
        </p:blipFill>
        <p:spPr>
          <a:xfrm>
            <a:off x="6274809" y="4490368"/>
            <a:ext cx="1881640" cy="1812849"/>
          </a:xfrm>
          <a:prstGeom prst="flowChartConnector">
            <a:avLst/>
          </a:prstGeom>
        </p:spPr>
      </p:pic>
      <p:pic>
        <p:nvPicPr>
          <p:cNvPr id="7" name="Picture 6" descr="A group of people sitting at desks in a room&#10;&#10;AI-generated content may be incorrect.">
            <a:extLst>
              <a:ext uri="{FF2B5EF4-FFF2-40B4-BE49-F238E27FC236}">
                <a16:creationId xmlns:a16="http://schemas.microsoft.com/office/drawing/2014/main" id="{CA41F6A6-72DB-1C63-617B-10BE530CC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4" t="17896" r="15718" b="7017"/>
          <a:stretch/>
        </p:blipFill>
        <p:spPr>
          <a:xfrm>
            <a:off x="6274808" y="2242930"/>
            <a:ext cx="2211327" cy="2108075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A18B7-28CA-4247-BA9D-45CEA97EAB4A}"/>
              </a:ext>
            </a:extLst>
          </p:cNvPr>
          <p:cNvSpPr txBox="1"/>
          <p:nvPr/>
        </p:nvSpPr>
        <p:spPr>
          <a:xfrm>
            <a:off x="3653953" y="776691"/>
            <a:ext cx="399228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a-IN" sz="2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மாநிலம் தழுவிய </a:t>
            </a:r>
            <a:r>
              <a:rPr lang="en-IN" sz="16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TNPSC Group 4 </a:t>
            </a:r>
          </a:p>
          <a:p>
            <a:pPr algn="ctr">
              <a:lnSpc>
                <a:spcPct val="120000"/>
              </a:lnSpc>
            </a:pPr>
            <a:r>
              <a:rPr lang="ta-IN" sz="2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மாதிரி தேர்வு</a:t>
            </a:r>
            <a:r>
              <a:rPr lang="ta-IN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 </a:t>
            </a:r>
            <a:r>
              <a:rPr lang="ta-IN" sz="1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(</a:t>
            </a:r>
            <a:r>
              <a:rPr lang="en-IN" sz="1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Model Exam) </a:t>
            </a:r>
            <a:r>
              <a:rPr lang="en-IN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2025</a:t>
            </a:r>
            <a:endParaRPr lang="en-IN" dirty="0">
              <a:solidFill>
                <a:srgbClr val="0B183D"/>
              </a:solidFill>
              <a:latin typeface="Uni Ila.Sundaram-05" panose="00000400000000000000" pitchFamily="2" charset="0"/>
              <a:cs typeface="Uni Ila.Sundaram-05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23708-F3BD-4768-460E-1D4545E2F718}"/>
              </a:ext>
            </a:extLst>
          </p:cNvPr>
          <p:cNvSpPr txBox="1"/>
          <p:nvPr/>
        </p:nvSpPr>
        <p:spPr>
          <a:xfrm>
            <a:off x="3410520" y="1701114"/>
            <a:ext cx="4314994" cy="7571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தேர்வு </a:t>
            </a:r>
            <a:r>
              <a:rPr lang="en-IN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முடிவுகள்</a:t>
            </a: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(Exam Result) </a:t>
            </a:r>
          </a:p>
          <a:p>
            <a:pPr algn="ctr">
              <a:lnSpc>
                <a:spcPct val="120000"/>
              </a:lnSpc>
            </a:pPr>
            <a:r>
              <a:rPr lang="ta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வெளியிடும்</a:t>
            </a: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நிகழ்ச்சி</a:t>
            </a: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2BC77E-8BEA-12E3-4B55-C2A3BA85A1FF}"/>
              </a:ext>
            </a:extLst>
          </p:cNvPr>
          <p:cNvSpPr txBox="1"/>
          <p:nvPr/>
        </p:nvSpPr>
        <p:spPr>
          <a:xfrm>
            <a:off x="4489406" y="4257754"/>
            <a:ext cx="2116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FEED Office, </a:t>
            </a:r>
          </a:p>
          <a:p>
            <a:r>
              <a:rPr lang="en-IN" sz="11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No: 10, Makkah Masjid </a:t>
            </a:r>
            <a:r>
              <a:rPr lang="en-IN" sz="10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Complex, # 822, Anna Salai, </a:t>
            </a:r>
          </a:p>
          <a:p>
            <a:r>
              <a:rPr lang="en-IN" sz="10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Chennai - 600002</a:t>
            </a:r>
            <a:endParaRPr lang="en-IN" sz="1000" b="1" dirty="0">
              <a:solidFill>
                <a:srgbClr val="80340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2DF51-E122-6931-F71C-916B778A4CD8}"/>
              </a:ext>
            </a:extLst>
          </p:cNvPr>
          <p:cNvSpPr txBox="1"/>
          <p:nvPr/>
        </p:nvSpPr>
        <p:spPr>
          <a:xfrm>
            <a:off x="4534637" y="3201165"/>
            <a:ext cx="21160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Friday</a:t>
            </a:r>
          </a:p>
          <a:p>
            <a:r>
              <a:rPr lang="en-IN" sz="1700" b="1" dirty="0">
                <a:solidFill>
                  <a:srgbClr val="80340D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27 June 2025 </a:t>
            </a:r>
            <a:endParaRPr lang="en-IN" sz="1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888122-5005-51DA-91D9-2E04ACFF8C6C}"/>
              </a:ext>
            </a:extLst>
          </p:cNvPr>
          <p:cNvSpPr txBox="1"/>
          <p:nvPr/>
        </p:nvSpPr>
        <p:spPr>
          <a:xfrm>
            <a:off x="4534637" y="3860264"/>
            <a:ext cx="21160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 PM</a:t>
            </a:r>
            <a:endParaRPr lang="en-IN" sz="1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416AF5-2348-4545-5640-424D7403D976}"/>
              </a:ext>
            </a:extLst>
          </p:cNvPr>
          <p:cNvSpPr txBox="1"/>
          <p:nvPr/>
        </p:nvSpPr>
        <p:spPr>
          <a:xfrm>
            <a:off x="3557016" y="5788828"/>
            <a:ext cx="286719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162F6E"/>
                </a:solidFill>
              </a:rPr>
              <a:t>www.facebook.com/</a:t>
            </a:r>
            <a:r>
              <a:rPr lang="en-IN" sz="1300" b="1" dirty="0"/>
              <a:t>siddique.mtech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E38447-7237-4838-079C-2943531484DD}"/>
              </a:ext>
            </a:extLst>
          </p:cNvPr>
          <p:cNvSpPr txBox="1"/>
          <p:nvPr/>
        </p:nvSpPr>
        <p:spPr>
          <a:xfrm>
            <a:off x="3401377" y="6049537"/>
            <a:ext cx="331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என்ற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பக்கத்தில்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நேரலை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(Live)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செய்யப்படும்</a:t>
            </a:r>
            <a:endParaRPr lang="en-IN" sz="1200" dirty="0"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5898D9-4DBA-83EC-5C81-44E68078DE2A}"/>
              </a:ext>
            </a:extLst>
          </p:cNvPr>
          <p:cNvSpPr/>
          <p:nvPr/>
        </p:nvSpPr>
        <p:spPr>
          <a:xfrm>
            <a:off x="3447097" y="6411660"/>
            <a:ext cx="5111687" cy="446339"/>
          </a:xfrm>
          <a:prstGeom prst="rect">
            <a:avLst/>
          </a:prstGeom>
          <a:solidFill>
            <a:srgbClr val="162F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D255A9-4B8B-02AD-6ADC-79A3E7B23E54}"/>
              </a:ext>
            </a:extLst>
          </p:cNvPr>
          <p:cNvSpPr txBox="1"/>
          <p:nvPr/>
        </p:nvSpPr>
        <p:spPr>
          <a:xfrm>
            <a:off x="3447096" y="6491431"/>
            <a:ext cx="51116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அரசுப்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பணி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போட்டித்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தேர்வு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பயிற்சி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மையங்களின்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ஒருங்கிணைப்பு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குழு</a:t>
            </a:r>
            <a:endParaRPr lang="en-IN" sz="1300" dirty="0">
              <a:solidFill>
                <a:schemeClr val="bg1"/>
              </a:solidFill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8DBDB-DB1A-880F-F983-D09D94D6BA3C}"/>
              </a:ext>
            </a:extLst>
          </p:cNvPr>
          <p:cNvSpPr txBox="1"/>
          <p:nvPr/>
        </p:nvSpPr>
        <p:spPr>
          <a:xfrm>
            <a:off x="3557016" y="191916"/>
            <a:ext cx="3992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அரசுப்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பணி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போட்டித்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தேர்வு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பயிற்சி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மையங்களின்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ஒருங்கிணைப்பு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குழு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ta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நடத்திய</a:t>
            </a:r>
            <a:endParaRPr lang="en-IN" sz="1600" dirty="0">
              <a:solidFill>
                <a:srgbClr val="132969"/>
              </a:solidFill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pic>
        <p:nvPicPr>
          <p:cNvPr id="13" name="Picture 2" descr="1st place laurel badge Royalty Free Vector Image">
            <a:extLst>
              <a:ext uri="{FF2B5EF4-FFF2-40B4-BE49-F238E27FC236}">
                <a16:creationId xmlns:a16="http://schemas.microsoft.com/office/drawing/2014/main" id="{434DE262-8588-CB8E-D64E-415B980F0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9"/>
          <a:stretch/>
        </p:blipFill>
        <p:spPr bwMode="auto">
          <a:xfrm>
            <a:off x="3725209" y="2543367"/>
            <a:ext cx="626371" cy="5803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82CBCF-FB1C-CEA2-6AB5-07F95E9CFE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55" t="3622" r="8338" b="3623"/>
          <a:stretch/>
        </p:blipFill>
        <p:spPr>
          <a:xfrm>
            <a:off x="4583349" y="2542065"/>
            <a:ext cx="622318" cy="615553"/>
          </a:xfrm>
          <a:prstGeom prst="flowChartConnector">
            <a:avLst/>
          </a:prstGeom>
        </p:spPr>
      </p:pic>
      <p:pic>
        <p:nvPicPr>
          <p:cNvPr id="17" name="Picture 4" descr="Winner bronze label - third place Stock Photo - Alamy">
            <a:extLst>
              <a:ext uri="{FF2B5EF4-FFF2-40B4-BE49-F238E27FC236}">
                <a16:creationId xmlns:a16="http://schemas.microsoft.com/office/drawing/2014/main" id="{DD5F4B05-D725-5E81-D5CB-66CB00E7F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2533" r="2284" b="10666"/>
          <a:stretch/>
        </p:blipFill>
        <p:spPr bwMode="auto">
          <a:xfrm>
            <a:off x="5377296" y="2543368"/>
            <a:ext cx="638746" cy="6151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0" descr="1st 2nd 3rd PNG Transparent Images Free Download | Vector Files | Pngtree">
            <a:extLst>
              <a:ext uri="{FF2B5EF4-FFF2-40B4-BE49-F238E27FC236}">
                <a16:creationId xmlns:a16="http://schemas.microsoft.com/office/drawing/2014/main" id="{E34858E1-2D7A-6137-D06E-80E6F5479F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169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892B7-519B-3BBD-1529-8A8EE050F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app&#10;&#10;AI-generated content may be incorrect.">
            <a:extLst>
              <a:ext uri="{FF2B5EF4-FFF2-40B4-BE49-F238E27FC236}">
                <a16:creationId xmlns:a16="http://schemas.microsoft.com/office/drawing/2014/main" id="{0C47E3DC-C213-DDFF-1A1B-9D89A821C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C7058-FE78-5DA0-11A4-29E29950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41" t="8474" r="13971" b="11511"/>
          <a:stretch/>
        </p:blipFill>
        <p:spPr>
          <a:xfrm>
            <a:off x="6274809" y="4490368"/>
            <a:ext cx="1881640" cy="1812849"/>
          </a:xfrm>
          <a:prstGeom prst="flowChartConnector">
            <a:avLst/>
          </a:prstGeom>
        </p:spPr>
      </p:pic>
      <p:pic>
        <p:nvPicPr>
          <p:cNvPr id="7" name="Picture 6" descr="A group of people sitting at desks in a room&#10;&#10;AI-generated content may be incorrect.">
            <a:extLst>
              <a:ext uri="{FF2B5EF4-FFF2-40B4-BE49-F238E27FC236}">
                <a16:creationId xmlns:a16="http://schemas.microsoft.com/office/drawing/2014/main" id="{0927AF3D-DAE7-BB04-56FA-EB03FC73D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4" t="17896" r="15718" b="7017"/>
          <a:stretch/>
        </p:blipFill>
        <p:spPr>
          <a:xfrm>
            <a:off x="6274808" y="2242930"/>
            <a:ext cx="2211327" cy="2108075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11040-1C5F-9F89-4B6E-0395080425E3}"/>
              </a:ext>
            </a:extLst>
          </p:cNvPr>
          <p:cNvSpPr txBox="1"/>
          <p:nvPr/>
        </p:nvSpPr>
        <p:spPr>
          <a:xfrm>
            <a:off x="3653953" y="776691"/>
            <a:ext cx="399228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a-IN" sz="2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மாநிலம் தழுவிய </a:t>
            </a:r>
            <a:r>
              <a:rPr lang="en-IN" sz="16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TNPSC Group 4 </a:t>
            </a:r>
          </a:p>
          <a:p>
            <a:pPr algn="ctr">
              <a:lnSpc>
                <a:spcPct val="120000"/>
              </a:lnSpc>
            </a:pPr>
            <a:r>
              <a:rPr lang="ta-IN" sz="2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மாதிரி தேர்வு</a:t>
            </a:r>
            <a:r>
              <a:rPr lang="ta-IN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 </a:t>
            </a:r>
            <a:r>
              <a:rPr lang="ta-IN" sz="1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(</a:t>
            </a:r>
            <a:r>
              <a:rPr lang="en-IN" sz="1400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Model Exam) </a:t>
            </a:r>
            <a:r>
              <a:rPr lang="en-IN" b="0" i="0" dirty="0">
                <a:solidFill>
                  <a:srgbClr val="0B183D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2025</a:t>
            </a:r>
            <a:endParaRPr lang="en-IN" dirty="0">
              <a:solidFill>
                <a:srgbClr val="0B183D"/>
              </a:solidFill>
              <a:latin typeface="Uni Ila.Sundaram-05" panose="00000400000000000000" pitchFamily="2" charset="0"/>
              <a:cs typeface="Uni Ila.Sundaram-05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59708-159D-0567-5B9C-3EF35174D012}"/>
              </a:ext>
            </a:extLst>
          </p:cNvPr>
          <p:cNvSpPr txBox="1"/>
          <p:nvPr/>
        </p:nvSpPr>
        <p:spPr>
          <a:xfrm>
            <a:off x="3410520" y="1701114"/>
            <a:ext cx="4314994" cy="7571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தேர்வு </a:t>
            </a:r>
            <a:r>
              <a:rPr lang="en-IN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முடிவுகள்</a:t>
            </a: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(Exam Result) </a:t>
            </a:r>
          </a:p>
          <a:p>
            <a:pPr algn="ctr">
              <a:lnSpc>
                <a:spcPct val="120000"/>
              </a:lnSpc>
            </a:pPr>
            <a:r>
              <a:rPr lang="ta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வெளியிடும்</a:t>
            </a: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நிகழ்ச்சி</a:t>
            </a:r>
            <a:r>
              <a:rPr lang="en-IN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1A42E-8447-3F4C-E235-5BEB314AF663}"/>
              </a:ext>
            </a:extLst>
          </p:cNvPr>
          <p:cNvSpPr txBox="1"/>
          <p:nvPr/>
        </p:nvSpPr>
        <p:spPr>
          <a:xfrm>
            <a:off x="4489406" y="4257754"/>
            <a:ext cx="2116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FEED Office, </a:t>
            </a:r>
          </a:p>
          <a:p>
            <a:r>
              <a:rPr lang="en-IN" sz="11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No: 10, Makkah Masjid </a:t>
            </a:r>
            <a:r>
              <a:rPr lang="en-IN" sz="10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Complex, # 822, Anna Salai, </a:t>
            </a:r>
          </a:p>
          <a:p>
            <a:r>
              <a:rPr lang="en-IN" sz="10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Chennai - 600002</a:t>
            </a:r>
            <a:endParaRPr lang="en-IN" sz="1000" b="1" dirty="0">
              <a:solidFill>
                <a:srgbClr val="80340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84FC6-0BAD-0F22-3A6C-1A18CA3E8768}"/>
              </a:ext>
            </a:extLst>
          </p:cNvPr>
          <p:cNvSpPr txBox="1"/>
          <p:nvPr/>
        </p:nvSpPr>
        <p:spPr>
          <a:xfrm>
            <a:off x="4534637" y="3201165"/>
            <a:ext cx="21160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Friday</a:t>
            </a:r>
          </a:p>
          <a:p>
            <a:r>
              <a:rPr lang="en-IN" sz="1700" b="1" dirty="0">
                <a:solidFill>
                  <a:srgbClr val="80340D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27 June 2025 </a:t>
            </a:r>
            <a:endParaRPr lang="en-IN" sz="1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866BA-D242-E16C-CC0B-8E3BB61C538B}"/>
              </a:ext>
            </a:extLst>
          </p:cNvPr>
          <p:cNvSpPr txBox="1"/>
          <p:nvPr/>
        </p:nvSpPr>
        <p:spPr>
          <a:xfrm>
            <a:off x="4534637" y="3860264"/>
            <a:ext cx="21160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700" b="1" dirty="0">
                <a:solidFill>
                  <a:srgbClr val="80340D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 PM</a:t>
            </a:r>
            <a:endParaRPr lang="en-IN" sz="1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C0218-2AD2-C167-55AA-6F2E8F2C9BA1}"/>
              </a:ext>
            </a:extLst>
          </p:cNvPr>
          <p:cNvSpPr txBox="1"/>
          <p:nvPr/>
        </p:nvSpPr>
        <p:spPr>
          <a:xfrm>
            <a:off x="3557016" y="5788828"/>
            <a:ext cx="286719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162F6E"/>
                </a:solidFill>
              </a:rPr>
              <a:t>www.facebook.com/</a:t>
            </a:r>
            <a:r>
              <a:rPr lang="en-IN" sz="1300" b="1" dirty="0"/>
              <a:t>siddique.mtech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277792-CE82-07E6-2D53-8611256F69B4}"/>
              </a:ext>
            </a:extLst>
          </p:cNvPr>
          <p:cNvSpPr txBox="1"/>
          <p:nvPr/>
        </p:nvSpPr>
        <p:spPr>
          <a:xfrm>
            <a:off x="3401377" y="6049537"/>
            <a:ext cx="331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என்ற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பக்கத்தில்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நேரலை</a:t>
            </a:r>
            <a:r>
              <a:rPr lang="en-IN" sz="1200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 (Live) </a:t>
            </a:r>
            <a:r>
              <a:rPr lang="en-IN" sz="1200" dirty="0" err="1">
                <a:latin typeface="Uni Ila.Sundaram-03" panose="00000400000000000000" pitchFamily="2" charset="0"/>
                <a:cs typeface="Uni Ila.Sundaram-03" panose="00000400000000000000" pitchFamily="2" charset="0"/>
              </a:rPr>
              <a:t>செய்யப்படும்</a:t>
            </a:r>
            <a:endParaRPr lang="en-IN" sz="1200" dirty="0"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265B61-5014-56B9-C686-DA7932D5958F}"/>
              </a:ext>
            </a:extLst>
          </p:cNvPr>
          <p:cNvSpPr/>
          <p:nvPr/>
        </p:nvSpPr>
        <p:spPr>
          <a:xfrm>
            <a:off x="3447097" y="6411660"/>
            <a:ext cx="5111687" cy="446339"/>
          </a:xfrm>
          <a:prstGeom prst="rect">
            <a:avLst/>
          </a:prstGeom>
          <a:solidFill>
            <a:srgbClr val="162F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BA212A-2874-BF06-7EF8-5F848FCF4C24}"/>
              </a:ext>
            </a:extLst>
          </p:cNvPr>
          <p:cNvSpPr txBox="1"/>
          <p:nvPr/>
        </p:nvSpPr>
        <p:spPr>
          <a:xfrm>
            <a:off x="3447096" y="6491431"/>
            <a:ext cx="51116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அரசுப்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பணி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போட்டித்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தேர்வு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பயிற்சி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மையங்களின்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ஒருங்கிணைப்பு</a:t>
            </a:r>
            <a:r>
              <a:rPr lang="en-IN" sz="13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300" dirty="0" err="1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குழு</a:t>
            </a:r>
            <a:endParaRPr lang="en-IN" sz="1300" dirty="0">
              <a:solidFill>
                <a:schemeClr val="bg1"/>
              </a:solidFill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9FC2F-63BF-C779-CE9B-1BA856620703}"/>
              </a:ext>
            </a:extLst>
          </p:cNvPr>
          <p:cNvSpPr txBox="1"/>
          <p:nvPr/>
        </p:nvSpPr>
        <p:spPr>
          <a:xfrm>
            <a:off x="3557016" y="191916"/>
            <a:ext cx="3992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அரசுப்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பணி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போட்டித்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தேர்வு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பயிற்சி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மையங்களின்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ஒருங்கிணைப்பு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en-IN" sz="1600" dirty="0" err="1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குழு</a:t>
            </a:r>
            <a:r>
              <a:rPr lang="en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 </a:t>
            </a:r>
            <a:r>
              <a:rPr lang="ta-IN" sz="1600" dirty="0">
                <a:solidFill>
                  <a:srgbClr val="132969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நடத்திய</a:t>
            </a:r>
            <a:endParaRPr lang="en-IN" sz="1600" dirty="0">
              <a:solidFill>
                <a:srgbClr val="132969"/>
              </a:solidFill>
              <a:latin typeface="Uni Ila.Sundaram-03" panose="00000400000000000000" pitchFamily="2" charset="0"/>
              <a:cs typeface="Uni Ila.Sundaram-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3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F1D7-C23D-B049-B3F4-C9E8CB5D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08EF-7433-87FD-1925-4497472D4E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E0041-A01B-9944-44E9-500D4AD93C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90A9B-E5DA-0585-6773-8D97D54F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2334752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st in case learning vs. just in time learning - Eastgate Academy">
            <a:extLst>
              <a:ext uri="{FF2B5EF4-FFF2-40B4-BE49-F238E27FC236}">
                <a16:creationId xmlns:a16="http://schemas.microsoft.com/office/drawing/2014/main" id="{CBD236B6-2FEF-45C0-8B39-4806D8AE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13466"/>
          <a:stretch/>
        </p:blipFill>
        <p:spPr bwMode="auto">
          <a:xfrm>
            <a:off x="21" y="10"/>
            <a:ext cx="6629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1B8D1-EA5F-48E9-A73F-46CF63442333}"/>
              </a:ext>
            </a:extLst>
          </p:cNvPr>
          <p:cNvSpPr txBox="1"/>
          <p:nvPr/>
        </p:nvSpPr>
        <p:spPr>
          <a:xfrm>
            <a:off x="7039902" y="638702"/>
            <a:ext cx="464553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latin typeface="Amasis MT Pro Black" panose="02040A04050005020304" pitchFamily="18" charset="0"/>
                <a:ea typeface="+mj-ea"/>
                <a:cs typeface="+mj-cs"/>
              </a:rPr>
              <a:t>Career Guidance Seminar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EAAFB69-BD8F-6E96-8355-8857C5E23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05" y="4445803"/>
            <a:ext cx="537606" cy="537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B5A9EF-BE4C-C1FE-5259-86C1451B0856}"/>
              </a:ext>
            </a:extLst>
          </p:cNvPr>
          <p:cNvSpPr/>
          <p:nvPr/>
        </p:nvSpPr>
        <p:spPr>
          <a:xfrm>
            <a:off x="8127111" y="4529430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74E64-63B8-B782-5049-D813A9191A25}"/>
              </a:ext>
            </a:extLst>
          </p:cNvPr>
          <p:cNvSpPr/>
          <p:nvPr/>
        </p:nvSpPr>
        <p:spPr>
          <a:xfrm>
            <a:off x="8127111" y="5077557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19306B6-5326-32DC-AF9C-9F441632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98" y="5046641"/>
            <a:ext cx="404008" cy="40400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99FE242-307D-ABB2-D5F1-ECE39299F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80" y="5470163"/>
            <a:ext cx="743256" cy="7432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E6935E-2D67-8B3C-39A7-4D490D882488}"/>
              </a:ext>
            </a:extLst>
          </p:cNvPr>
          <p:cNvSpPr/>
          <p:nvPr/>
        </p:nvSpPr>
        <p:spPr>
          <a:xfrm>
            <a:off x="8127111" y="5664820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238804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D14CBC-E732-440B-A696-F22D175C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593" y="226242"/>
            <a:ext cx="9804072" cy="5373279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3300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Useful education!</a:t>
            </a:r>
            <a:br>
              <a:rPr lang="en-US" sz="7200" b="1" dirty="0">
                <a:solidFill>
                  <a:srgbClr val="003300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</a:br>
            <a:r>
              <a:rPr lang="en-US" sz="7200" b="1" dirty="0">
                <a:solidFill>
                  <a:srgbClr val="C00000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Useless Education! </a:t>
            </a:r>
            <a:br>
              <a:rPr lang="en-US" b="1" dirty="0"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</a:br>
            <a:r>
              <a:rPr lang="ta-IN" sz="3200" b="1" dirty="0">
                <a:solidFill>
                  <a:schemeClr val="tx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பயனுள்ள கல்வி</a:t>
            </a:r>
            <a:r>
              <a:rPr lang="en-US" sz="3200" b="1" dirty="0">
                <a:solidFill>
                  <a:schemeClr val="tx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!</a:t>
            </a:r>
            <a:r>
              <a:rPr lang="ta-IN" sz="3200" b="1" dirty="0">
                <a:solidFill>
                  <a:schemeClr val="tx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 </a:t>
            </a:r>
            <a:r>
              <a:rPr lang="ta-IN" sz="3200" b="1" dirty="0">
                <a:solidFill>
                  <a:schemeClr val="tx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பயன் இல்லாத கல்வி</a:t>
            </a:r>
            <a:r>
              <a:rPr lang="en-US" sz="3200" b="1" dirty="0">
                <a:solidFill>
                  <a:schemeClr val="tx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F0124-3779-4BBC-8B14-2D882EB46554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4348C46-450A-400D-96A5-17F37EDC5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23FB5CE-203F-43EC-B438-B00CC4D4C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7759B-1548-410D-8EC9-85593749AD76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2CE7E-D3DD-4FF9-9D3B-669F5FB1C0CD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A07CC99-3F43-4430-AAD7-53841E8B1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4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75DA236-D48A-6FB0-F34A-78039E2A7C88}"/>
              </a:ext>
            </a:extLst>
          </p:cNvPr>
          <p:cNvSpPr/>
          <p:nvPr/>
        </p:nvSpPr>
        <p:spPr>
          <a:xfrm>
            <a:off x="2065950" y="107987"/>
            <a:ext cx="7544216" cy="6642026"/>
          </a:xfrm>
          <a:prstGeom prst="ellipse">
            <a:avLst/>
          </a:prstGeom>
          <a:solidFill>
            <a:srgbClr val="0033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</a:rPr>
              <a:t>Skills</a:t>
            </a:r>
            <a:endParaRPr lang="en-US" sz="7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7B327F-196F-F842-C1E7-4301F51CD6AE}"/>
              </a:ext>
            </a:extLst>
          </p:cNvPr>
          <p:cNvSpPr/>
          <p:nvPr/>
        </p:nvSpPr>
        <p:spPr>
          <a:xfrm>
            <a:off x="3338639" y="1890750"/>
            <a:ext cx="4998837" cy="4492531"/>
          </a:xfrm>
          <a:prstGeom prst="ellipse">
            <a:avLst/>
          </a:prstGeom>
          <a:solidFill>
            <a:srgbClr val="00006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D522B3-9EE9-AD40-EC66-039BA43A0452}"/>
              </a:ext>
            </a:extLst>
          </p:cNvPr>
          <p:cNvSpPr/>
          <p:nvPr/>
        </p:nvSpPr>
        <p:spPr>
          <a:xfrm>
            <a:off x="4839845" y="4676281"/>
            <a:ext cx="2139259" cy="1401754"/>
          </a:xfrm>
          <a:prstGeom prst="ellipse">
            <a:avLst/>
          </a:prstGeom>
          <a:solidFill>
            <a:srgbClr val="6633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Degree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14169-520F-58EC-D0F0-EE2573E31F02}"/>
              </a:ext>
            </a:extLst>
          </p:cNvPr>
          <p:cNvSpPr txBox="1"/>
          <p:nvPr/>
        </p:nvSpPr>
        <p:spPr>
          <a:xfrm>
            <a:off x="2861474" y="295897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</a:rPr>
              <a:t>Knowledge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D139A-E5C9-4409-2FC1-581318B91C1D}"/>
              </a:ext>
            </a:extLst>
          </p:cNvPr>
          <p:cNvSpPr txBox="1"/>
          <p:nvPr/>
        </p:nvSpPr>
        <p:spPr>
          <a:xfrm>
            <a:off x="2861474" y="492163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</a:rPr>
              <a:t>Skills</a:t>
            </a:r>
            <a:endParaRPr lang="en-US" sz="6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5" grpId="0" animBg="1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567A15A-95D5-AE86-F789-4EF1841198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08462"/>
              </p:ext>
            </p:extLst>
          </p:nvPr>
        </p:nvGraphicFramePr>
        <p:xfrm>
          <a:off x="838200" y="745724"/>
          <a:ext cx="10515600" cy="4596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4BA3A7-CAD1-E87D-F1D0-4365845C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5749"/>
            <a:ext cx="1601328" cy="152225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9E3A07C-DF25-BD2B-8167-CCB57984F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4" y="6175382"/>
            <a:ext cx="537606" cy="537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B6F80-809D-0605-1BDE-EE57E5248DE4}"/>
              </a:ext>
            </a:extLst>
          </p:cNvPr>
          <p:cNvSpPr/>
          <p:nvPr/>
        </p:nvSpPr>
        <p:spPr>
          <a:xfrm>
            <a:off x="5149360" y="6259009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D88EBC8-0251-3728-6D40-43F6067EA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63" y="6072047"/>
            <a:ext cx="743256" cy="7432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93CFFB-5160-AF3F-642E-02AB665F5285}"/>
              </a:ext>
            </a:extLst>
          </p:cNvPr>
          <p:cNvSpPr/>
          <p:nvPr/>
        </p:nvSpPr>
        <p:spPr>
          <a:xfrm>
            <a:off x="8865864" y="6259009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2A6AF-7259-0A41-5034-D87EA9DE7591}"/>
              </a:ext>
            </a:extLst>
          </p:cNvPr>
          <p:cNvSpPr/>
          <p:nvPr/>
        </p:nvSpPr>
        <p:spPr>
          <a:xfrm>
            <a:off x="2188129" y="6259009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AABE789-8E34-088D-0249-E3FFE7F12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24" y="6236482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98AE9F8-F3B4-4735-A95B-6E3EA715B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358DFE-A9CD-4295-8A52-CA26DD37DB92}"/>
              </a:ext>
            </a:extLst>
          </p:cNvPr>
          <p:cNvSpPr/>
          <p:nvPr/>
        </p:nvSpPr>
        <p:spPr>
          <a:xfrm>
            <a:off x="5130955" y="64044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www.wisdomkalvi.com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28D51B7-3E21-4CC0-9720-9B2F1BB37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84" y="6219825"/>
            <a:ext cx="743256" cy="74325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1E26A35-AC2D-4867-989F-B33EFE3FF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49" y="6314955"/>
            <a:ext cx="537606" cy="537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328F00-08A4-430B-823A-6534BC80B120}"/>
              </a:ext>
            </a:extLst>
          </p:cNvPr>
          <p:cNvSpPr/>
          <p:nvPr/>
        </p:nvSpPr>
        <p:spPr>
          <a:xfrm>
            <a:off x="7947655" y="63985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www.youtube.com/wisdomkalvi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508B8C-1209-4C4E-80B1-BA0BDA2B1E6A}"/>
              </a:ext>
            </a:extLst>
          </p:cNvPr>
          <p:cNvSpPr/>
          <p:nvPr/>
        </p:nvSpPr>
        <p:spPr>
          <a:xfrm>
            <a:off x="1524885" y="64067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www.facebook.com/wisdomkalvi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27D1670-4038-4F16-B008-3BB8E0440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42" y="6373549"/>
            <a:ext cx="404008" cy="404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C3DBE4-46FF-4CBE-986B-943427C8E503}"/>
              </a:ext>
            </a:extLst>
          </p:cNvPr>
          <p:cNvSpPr txBox="1"/>
          <p:nvPr/>
        </p:nvSpPr>
        <p:spPr>
          <a:xfrm>
            <a:off x="226243" y="272534"/>
            <a:ext cx="6549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/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What to choose 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591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74FA25-CF65-1766-E39C-E8E1FE17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2" y="388356"/>
            <a:ext cx="11712955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2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4315-635E-ACD5-F5F0-147A8FFB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Focus on specific goals </a:t>
            </a:r>
          </a:p>
        </p:txBody>
      </p:sp>
      <p:pic>
        <p:nvPicPr>
          <p:cNvPr id="7" name="Picture 6" descr="A wall painted with an arrow and a dartboard">
            <a:extLst>
              <a:ext uri="{FF2B5EF4-FFF2-40B4-BE49-F238E27FC236}">
                <a16:creationId xmlns:a16="http://schemas.microsoft.com/office/drawing/2014/main" id="{0546063F-CDDF-5AF3-DD98-6FF06E0CE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5218D7-15F1-C86B-0156-C9B944DCAF88}"/>
              </a:ext>
            </a:extLst>
          </p:cNvPr>
          <p:cNvSpPr txBox="1">
            <a:spLocks/>
          </p:cNvSpPr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Not on specific courses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8F523-E01F-883A-B1CC-B7BAD546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www.facebook.com/wisdomkalvi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29408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5079AB-7A92-4C2C-AF30-1D56AAA908D0}"/>
              </a:ext>
            </a:extLst>
          </p:cNvPr>
          <p:cNvSpPr/>
          <p:nvPr/>
        </p:nvSpPr>
        <p:spPr>
          <a:xfrm>
            <a:off x="6855141" y="315094"/>
            <a:ext cx="2890659" cy="751943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57C69DB-D7FB-4A6E-827E-CF5EBD5AB88C}"/>
              </a:ext>
            </a:extLst>
          </p:cNvPr>
          <p:cNvSpPr/>
          <p:nvPr/>
        </p:nvSpPr>
        <p:spPr>
          <a:xfrm>
            <a:off x="1077837" y="297355"/>
            <a:ext cx="3318860" cy="763505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Tech  Professional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46B1B73-0A01-4176-AAA2-6A01E71E723A}"/>
              </a:ext>
            </a:extLst>
          </p:cNvPr>
          <p:cNvSpPr/>
          <p:nvPr/>
        </p:nvSpPr>
        <p:spPr>
          <a:xfrm>
            <a:off x="1089695" y="2761334"/>
            <a:ext cx="3295140" cy="90835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Govt. Officers 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IAS / IPS,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Gr.I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4940E02-2570-4D8A-BF26-F02BF31C641D}"/>
              </a:ext>
            </a:extLst>
          </p:cNvPr>
          <p:cNvSpPr/>
          <p:nvPr/>
        </p:nvSpPr>
        <p:spPr>
          <a:xfrm>
            <a:off x="1089695" y="1500146"/>
            <a:ext cx="3318859" cy="70318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Teaching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7C916F-195C-43C2-8CC8-B3248EB662A1}"/>
              </a:ext>
            </a:extLst>
          </p:cNvPr>
          <p:cNvSpPr/>
          <p:nvPr/>
        </p:nvSpPr>
        <p:spPr>
          <a:xfrm>
            <a:off x="6992986" y="5432536"/>
            <a:ext cx="3587307" cy="569710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Innovative Entrepreneur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8DD559-22B6-4D53-8528-3F8174558FEE}"/>
              </a:ext>
            </a:extLst>
          </p:cNvPr>
          <p:cNvSpPr/>
          <p:nvPr/>
        </p:nvSpPr>
        <p:spPr>
          <a:xfrm>
            <a:off x="5481248" y="3244334"/>
            <a:ext cx="256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Mukta Malar ExtraBold" panose="020B0000000000000000" pitchFamily="34" charset="0"/>
                <a:ea typeface="Calibri" panose="020F0502020204030204" pitchFamily="34" charset="0"/>
                <a:cs typeface="Mukta Malar ExtraBold" panose="020B0000000000000000" pitchFamily="34" charset="0"/>
              </a:rPr>
              <a:t>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A24A68D-49F4-42B5-9DD0-B4AD94EA8863}"/>
              </a:ext>
            </a:extLst>
          </p:cNvPr>
          <p:cNvSpPr/>
          <p:nvPr/>
        </p:nvSpPr>
        <p:spPr>
          <a:xfrm>
            <a:off x="1889486" y="5403112"/>
            <a:ext cx="2495349" cy="636104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Executives</a:t>
            </a:r>
            <a:endParaRPr lang="en-US" sz="2000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AC4146-84DA-49CA-8D8B-00052DE03659}"/>
              </a:ext>
            </a:extLst>
          </p:cNvPr>
          <p:cNvSpPr/>
          <p:nvPr/>
        </p:nvSpPr>
        <p:spPr>
          <a:xfrm>
            <a:off x="1101557" y="4097517"/>
            <a:ext cx="3295140" cy="83079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Journalism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Multimedia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259038-8B1B-492E-A899-FEE92AA3C575}"/>
              </a:ext>
            </a:extLst>
          </p:cNvPr>
          <p:cNvSpPr/>
          <p:nvPr/>
        </p:nvSpPr>
        <p:spPr>
          <a:xfrm>
            <a:off x="6834463" y="2761334"/>
            <a:ext cx="2890659" cy="76077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Law / Judiciary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7BF02A-C24D-4BBC-95F9-333C48221B16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CC56DF6-8391-4E3E-84FD-AE32E0D43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79D110B-B3EC-4D58-B3F5-711A69F3D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33B164-82A2-420D-98CB-8B06CB5DA70B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8E4378-2503-4FA3-B400-BBD272368991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790E26F-F5ED-4757-BE97-067303F75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7A815C-AC53-4CFB-8E26-39CEF6C1F8CE}"/>
              </a:ext>
            </a:extLst>
          </p:cNvPr>
          <p:cNvSpPr/>
          <p:nvPr/>
        </p:nvSpPr>
        <p:spPr>
          <a:xfrm>
            <a:off x="6855141" y="1598873"/>
            <a:ext cx="2890660" cy="68918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Medical Professional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92800-27B3-C6D5-F4CF-CAB30864FBC6}"/>
              </a:ext>
            </a:extLst>
          </p:cNvPr>
          <p:cNvSpPr/>
          <p:nvPr/>
        </p:nvSpPr>
        <p:spPr>
          <a:xfrm>
            <a:off x="6835546" y="4097517"/>
            <a:ext cx="2889576" cy="83079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Accounting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CA / CS / CMA </a:t>
            </a:r>
            <a:r>
              <a:rPr lang="en-US" sz="2000" b="1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etc</a:t>
            </a:r>
            <a:r>
              <a:rPr lang="en-US" sz="20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6567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9" grpId="0" animBg="1"/>
      <p:bldP spid="30" grpId="0" animBg="1"/>
      <p:bldP spid="33" grpId="0" animBg="1"/>
      <p:bldP spid="39" grpId="0" animBg="1"/>
      <p:bldP spid="18" grpId="0" animBg="1"/>
      <p:bldP spid="14" grpId="0" animBg="1"/>
      <p:bldP spid="2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10729-3CA1-4770-A686-AB902E2C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8B1FD2-3168-4B4A-815A-A2C321A49A8E}"/>
              </a:ext>
            </a:extLst>
          </p:cNvPr>
          <p:cNvSpPr txBox="1">
            <a:spLocks/>
          </p:cNvSpPr>
          <p:nvPr/>
        </p:nvSpPr>
        <p:spPr>
          <a:xfrm>
            <a:off x="563840" y="2070828"/>
            <a:ext cx="11064319" cy="2716344"/>
          </a:xfrm>
          <a:prstGeom prst="roundRect">
            <a:avLst/>
          </a:prstGeom>
          <a:solidFill>
            <a:srgbClr val="0033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ta-IN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பத்தாம் வகுப்பு (10</a:t>
            </a:r>
            <a:r>
              <a:rPr lang="en-US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th) </a:t>
            </a:r>
            <a:r>
              <a:rPr lang="ta-IN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முடித்த பிறகு </a:t>
            </a:r>
            <a:endParaRPr lang="en-US" b="0" i="0" dirty="0">
              <a:solidFill>
                <a:schemeClr val="bg1"/>
              </a:solidFill>
              <a:effectLst/>
              <a:latin typeface="Uni Ila.Sundaram-05" panose="00000400000000000000" pitchFamily="2" charset="0"/>
              <a:cs typeface="Uni Ila.Sundaram-05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என்ன படிக்கலாம்?</a:t>
            </a:r>
            <a:endParaRPr lang="en-US" b="1" dirty="0">
              <a:solidFill>
                <a:schemeClr val="bg1"/>
              </a:solidFill>
              <a:latin typeface="Uni Ila.Sundaram-05" panose="00000400000000000000" pitchFamily="2" charset="0"/>
              <a:ea typeface="Arial Unicode MS" panose="020B0604020202020204" pitchFamily="34" charset="-128"/>
              <a:cs typeface="Uni Ila.Sundaram-05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31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8186F3-1363-1AB4-2AEC-36CFB50F9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68" r="1" b="15093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F355E-1F9F-4DBC-BAFF-0299213B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www.facebook.com/wisdomkalvi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E15D9A1-3693-670D-0FA4-1A02FF5EA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964087"/>
              </p:ext>
            </p:extLst>
          </p:nvPr>
        </p:nvGraphicFramePr>
        <p:xfrm>
          <a:off x="311727" y="592282"/>
          <a:ext cx="11100369" cy="4918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326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8186F3-1363-1AB4-2AEC-36CFB50F9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68" r="1" b="15093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F355E-1F9F-4DBC-BAFF-0299213B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www.facebook.com/wisdomkalvi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E15D9A1-3693-670D-0FA4-1A02FF5EA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270723"/>
              </p:ext>
            </p:extLst>
          </p:nvPr>
        </p:nvGraphicFramePr>
        <p:xfrm>
          <a:off x="413511" y="680812"/>
          <a:ext cx="10985315" cy="523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7397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022BB3-15FA-A56E-B3AD-E10DEFE6B6E7}"/>
              </a:ext>
            </a:extLst>
          </p:cNvPr>
          <p:cNvSpPr txBox="1">
            <a:spLocks/>
          </p:cNvSpPr>
          <p:nvPr/>
        </p:nvSpPr>
        <p:spPr>
          <a:xfrm>
            <a:off x="1327455" y="2070828"/>
            <a:ext cx="9537090" cy="2716344"/>
          </a:xfrm>
          <a:prstGeom prst="roundRect">
            <a:avLst/>
          </a:prstGeom>
          <a:solidFill>
            <a:srgbClr val="0033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bg1"/>
                </a:solidFill>
                <a:latin typeface="Uni Ila.Sundaram-05" panose="00000400000000000000" pitchFamily="2" charset="0"/>
                <a:cs typeface="Uni Ila.Sundaram-05" panose="00000400000000000000" pitchFamily="2" charset="0"/>
              </a:rPr>
              <a:t>12</a:t>
            </a:r>
            <a:r>
              <a:rPr lang="en-US" sz="3600" dirty="0">
                <a:solidFill>
                  <a:schemeClr val="bg1"/>
                </a:solidFill>
                <a:latin typeface="Uni Ila.Sundaram-05" panose="00000400000000000000" pitchFamily="2" charset="0"/>
                <a:cs typeface="Uni Ila.Sundaram-05" panose="00000400000000000000" pitchFamily="2" charset="0"/>
              </a:rPr>
              <a:t>th</a:t>
            </a:r>
            <a:r>
              <a:rPr lang="en-US" sz="5400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 </a:t>
            </a:r>
            <a:r>
              <a:rPr lang="ta-IN" sz="5400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முடித்த பிறகு </a:t>
            </a:r>
            <a:endParaRPr lang="en-US" sz="5400" b="0" i="0" dirty="0">
              <a:solidFill>
                <a:schemeClr val="bg1"/>
              </a:solidFill>
              <a:effectLst/>
              <a:latin typeface="Uni Ila.Sundaram-05" panose="00000400000000000000" pitchFamily="2" charset="0"/>
              <a:cs typeface="Uni Ila.Sundaram-05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sz="5400" b="0" i="0" dirty="0">
                <a:solidFill>
                  <a:schemeClr val="bg1"/>
                </a:solidFill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என்ன படிக்கலாம்?</a:t>
            </a:r>
            <a:endParaRPr lang="en-US" sz="5400" b="1" dirty="0">
              <a:solidFill>
                <a:schemeClr val="bg1"/>
              </a:solidFill>
              <a:latin typeface="Uni Ila.Sundaram-05" panose="00000400000000000000" pitchFamily="2" charset="0"/>
              <a:ea typeface="Arial Unicode MS" panose="020B0604020202020204" pitchFamily="34" charset="-128"/>
              <a:cs typeface="Uni Ila.Sundaram-05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1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2E87-BFE8-1897-10E1-8E9C1387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Tech  Professional</a:t>
            </a:r>
            <a:endParaRPr lang="en-IN" dirty="0"/>
          </a:p>
        </p:txBody>
      </p:sp>
      <p:pic>
        <p:nvPicPr>
          <p:cNvPr id="5" name="Picture 4" descr="Software Engineer: What They Do, Skills, &amp; Salary | LatamRecruit">
            <a:extLst>
              <a:ext uri="{FF2B5EF4-FFF2-40B4-BE49-F238E27FC236}">
                <a16:creationId xmlns:a16="http://schemas.microsoft.com/office/drawing/2014/main" id="{F0124689-2DFD-1E89-2F2F-D3702823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6"/>
          <a:stretch/>
        </p:blipFill>
        <p:spPr bwMode="auto"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7E1AC-A670-9631-74D7-CF683B39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www.facebook.com/wisdomkalvi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387743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3D7-AC31-40F0-BD6E-17F172314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78" y="538132"/>
            <a:ext cx="4195140" cy="563883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ta-IN" sz="3200" dirty="0">
                <a:latin typeface="Mukta Malar ExtraBold" panose="020B0000000000000000" pitchFamily="34" charset="0"/>
                <a:cs typeface="Mukta Malar ExtraBold" panose="020B0000000000000000" pitchFamily="34" charset="0"/>
              </a:rPr>
              <a:t>தொழில் நுட்ப துறை</a:t>
            </a:r>
            <a:br>
              <a:rPr lang="en-US" sz="4800" dirty="0">
                <a:latin typeface="Mukta Malar ExtraBold" panose="020B0000000000000000" pitchFamily="34" charset="0"/>
                <a:cs typeface="Mukta Malar ExtraBold" panose="020B0000000000000000" pitchFamily="34" charset="0"/>
              </a:rPr>
            </a:br>
            <a:r>
              <a:rPr lang="en-US" dirty="0"/>
              <a:t>(Tech Industry)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698907B-BB6B-4993-B5C7-09A1E9083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483848"/>
              </p:ext>
            </p:extLst>
          </p:nvPr>
        </p:nvGraphicFramePr>
        <p:xfrm>
          <a:off x="9609408" y="538132"/>
          <a:ext cx="2213461" cy="5536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5" name="Content Placeholder 2">
            <a:extLst>
              <a:ext uri="{FF2B5EF4-FFF2-40B4-BE49-F238E27FC236}">
                <a16:creationId xmlns:a16="http://schemas.microsoft.com/office/drawing/2014/main" id="{980C566D-0F70-4351-BE4C-F6B8E8D15BEB}"/>
              </a:ext>
            </a:extLst>
          </p:cNvPr>
          <p:cNvGraphicFramePr>
            <a:graphicFrameLocks/>
          </p:cNvGraphicFramePr>
          <p:nvPr/>
        </p:nvGraphicFramePr>
        <p:xfrm>
          <a:off x="4441244" y="640822"/>
          <a:ext cx="4665996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1C515AB-3D98-466A-9AD4-84CEAC17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233732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www.facebook.com/wisdomkalvi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8A0DB34-A362-4FBF-81F2-D96530930D10}"/>
              </a:ext>
            </a:extLst>
          </p:cNvPr>
          <p:cNvSpPr txBox="1">
            <a:spLocks/>
          </p:cNvSpPr>
          <p:nvPr/>
        </p:nvSpPr>
        <p:spPr>
          <a:xfrm>
            <a:off x="6305747" y="62337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www.youtube.com/wisdomkalvi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2645684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9382D5F1-677E-0D48-1308-E901BC16CF76}"/>
              </a:ext>
            </a:extLst>
          </p:cNvPr>
          <p:cNvSpPr txBox="1">
            <a:spLocks/>
          </p:cNvSpPr>
          <p:nvPr/>
        </p:nvSpPr>
        <p:spPr>
          <a:xfrm>
            <a:off x="1913863" y="936450"/>
            <a:ext cx="3250189" cy="115149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chemeClr val="bg1">
                    <a:lumMod val="75000"/>
                  </a:schemeClr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B.E</a:t>
            </a:r>
            <a:r>
              <a:rPr lang="en-US" sz="6000" b="1" dirty="0"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 CSE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92C60-4826-6405-50DC-843CFB25C601}"/>
              </a:ext>
            </a:extLst>
          </p:cNvPr>
          <p:cNvSpPr txBox="1"/>
          <p:nvPr/>
        </p:nvSpPr>
        <p:spPr>
          <a:xfrm>
            <a:off x="5911558" y="5099489"/>
            <a:ext cx="5801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masis MT Pro Black" panose="02040A04050005020304" pitchFamily="18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Electronics &amp; Communication Engineering</a:t>
            </a:r>
            <a:endParaRPr lang="en-US" sz="2000" dirty="0">
              <a:latin typeface="Amasis MT Pro Black" panose="02040A040500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B2E54-A332-3E2B-B3B1-927A79759187}"/>
              </a:ext>
            </a:extLst>
          </p:cNvPr>
          <p:cNvSpPr txBox="1"/>
          <p:nvPr/>
        </p:nvSpPr>
        <p:spPr>
          <a:xfrm>
            <a:off x="5911558" y="1312142"/>
            <a:ext cx="5152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masis MT Pro Black" panose="02040A04050005020304" pitchFamily="18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Computer Science and Engineering</a:t>
            </a:r>
            <a:endParaRPr lang="en-US" sz="2000" dirty="0">
              <a:latin typeface="Amasis MT Pro Black" panose="02040A040500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470E65-2EFE-7794-C773-9F1FB6A9D9B8}"/>
              </a:ext>
            </a:extLst>
          </p:cNvPr>
          <p:cNvSpPr txBox="1"/>
          <p:nvPr/>
        </p:nvSpPr>
        <p:spPr>
          <a:xfrm>
            <a:off x="5911558" y="3050281"/>
            <a:ext cx="4522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 Black" panose="02040A04050005020304" pitchFamily="18" charset="0"/>
              </a:rPr>
              <a:t>Information technology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FAD0D9A-073E-3EE7-3B9F-6174FC3DA24D}"/>
              </a:ext>
            </a:extLst>
          </p:cNvPr>
          <p:cNvSpPr txBox="1">
            <a:spLocks/>
          </p:cNvSpPr>
          <p:nvPr/>
        </p:nvSpPr>
        <p:spPr>
          <a:xfrm>
            <a:off x="1913863" y="2653325"/>
            <a:ext cx="3250188" cy="115149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6000" b="1" dirty="0" err="1">
                <a:solidFill>
                  <a:schemeClr val="bg1">
                    <a:lumMod val="75000"/>
                  </a:schemeClr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B.Tech</a:t>
            </a:r>
            <a:r>
              <a:rPr lang="en-US" sz="6000" b="1" dirty="0"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 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41B5C9-FEFB-7AEE-6415-C9F88F91C6F0}"/>
              </a:ext>
            </a:extLst>
          </p:cNvPr>
          <p:cNvSpPr txBox="1">
            <a:spLocks/>
          </p:cNvSpPr>
          <p:nvPr/>
        </p:nvSpPr>
        <p:spPr>
          <a:xfrm>
            <a:off x="1979178" y="4723797"/>
            <a:ext cx="3250189" cy="1151495"/>
          </a:xfrm>
          <a:prstGeom prst="roundRect">
            <a:avLst/>
          </a:prstGeom>
          <a:solidFill>
            <a:srgbClr val="0033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6000" b="1">
                <a:solidFill>
                  <a:schemeClr val="bg1">
                    <a:lumMod val="75000"/>
                  </a:schemeClr>
                </a:solidFill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B.E</a:t>
            </a:r>
            <a:r>
              <a:rPr lang="en-US" sz="6000" b="1"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 ECE</a:t>
            </a:r>
            <a:endParaRPr lang="en-US" sz="6000" b="1" dirty="0">
              <a:latin typeface="Mukta Malar ExtraBold" panose="020B0000000000000000" pitchFamily="34" charset="0"/>
              <a:ea typeface="Arial Unicode MS" panose="020B0604020202020204" pitchFamily="34" charset="-128"/>
              <a:cs typeface="Mukta Malar Extra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19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07CCF6D7-AC3A-4F24-157D-62AAA565D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0" y="-1065219"/>
            <a:ext cx="12191980" cy="6857990"/>
          </a:xfrm>
          <a:prstGeom prst="rect">
            <a:avLst/>
          </a:prstGeom>
        </p:spPr>
      </p:pic>
      <p:graphicFrame>
        <p:nvGraphicFramePr>
          <p:cNvPr id="17" name="TextBox 5">
            <a:extLst>
              <a:ext uri="{FF2B5EF4-FFF2-40B4-BE49-F238E27FC236}">
                <a16:creationId xmlns:a16="http://schemas.microsoft.com/office/drawing/2014/main" id="{96F00326-C486-A849-6836-7FE08E20C594}"/>
              </a:ext>
            </a:extLst>
          </p:cNvPr>
          <p:cNvGraphicFramePr/>
          <p:nvPr/>
        </p:nvGraphicFramePr>
        <p:xfrm>
          <a:off x="461913" y="282804"/>
          <a:ext cx="9379671" cy="482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838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DD902-17D7-2415-4269-7B9C06FA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39"/>
            <a:ext cx="12192000" cy="67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0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CC41B5C9-FEFB-7AEE-6415-C9F88F91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33" y="696159"/>
            <a:ext cx="2818809" cy="1151495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Civil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60365EB-DD9E-760F-5103-77EB83D440EA}"/>
              </a:ext>
            </a:extLst>
          </p:cNvPr>
          <p:cNvSpPr txBox="1">
            <a:spLocks/>
          </p:cNvSpPr>
          <p:nvPr/>
        </p:nvSpPr>
        <p:spPr>
          <a:xfrm>
            <a:off x="1451533" y="2773073"/>
            <a:ext cx="2460591" cy="115149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latin typeface="Mukta Malar ExtraBold" panose="020B0000000000000000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EEE</a:t>
            </a:r>
          </a:p>
        </p:txBody>
      </p:sp>
    </p:spTree>
    <p:extLst>
      <p:ext uri="{BB962C8B-B14F-4D97-AF65-F5344CB8AC3E}">
        <p14:creationId xmlns:p14="http://schemas.microsoft.com/office/powerpoint/2010/main" val="2626850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2946-5278-EB50-1B67-51C8AB4D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www.facebook.com/wisdomkalvi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4EF4C0E-5B5E-B462-CC57-D745C2D42D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766218"/>
              </p:ext>
            </p:extLst>
          </p:nvPr>
        </p:nvGraphicFramePr>
        <p:xfrm>
          <a:off x="2186969" y="385898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162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4036853" y="2266517"/>
            <a:ext cx="3928797" cy="2891700"/>
            <a:chOff x="0" y="331967"/>
            <a:chExt cx="4216829" cy="2891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02124"/>
                  </a:solidFill>
                  <a:latin typeface="arial" panose="020B0604020202020204" pitchFamily="34" charset="0"/>
                </a:rPr>
                <a:t>NEET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4226352" y="2000837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Exam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7E267E-2580-44F6-91A6-D5F8BDF4CB27}"/>
              </a:ext>
            </a:extLst>
          </p:cNvPr>
          <p:cNvGrpSpPr/>
          <p:nvPr/>
        </p:nvGrpSpPr>
        <p:grpSpPr>
          <a:xfrm>
            <a:off x="8246637" y="2266517"/>
            <a:ext cx="3716618" cy="2865761"/>
            <a:chOff x="0" y="331967"/>
            <a:chExt cx="4299711" cy="28917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1BCDAD-D64D-4549-8D85-A97B622E61BD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AFDFDE-3921-4F43-AB43-ABE1762D72CA}"/>
                </a:ext>
              </a:extLst>
            </p:cNvPr>
            <p:cNvSpPr txBox="1"/>
            <p:nvPr/>
          </p:nvSpPr>
          <p:spPr>
            <a:xfrm>
              <a:off x="0" y="331967"/>
              <a:ext cx="4299711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Govt. Medical colleges </a:t>
              </a: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1272DB26-9303-4DB3-9F4A-364E80A0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20" y="242576"/>
            <a:ext cx="10049759" cy="1281113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Mukta Malar ExtraBold" panose="020B0000000000000000" pitchFamily="34" charset="0"/>
              </a:rPr>
              <a:t>Medical Professional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ea typeface="Arial Unicode MS" panose="020B0604020202020204" pitchFamily="34" charset="-128"/>
              <a:cs typeface="Mukta Malar ExtraBold" panose="020B0000000000000000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1DEA8B-483C-4F76-83E4-90A9912D05C5}"/>
              </a:ext>
            </a:extLst>
          </p:cNvPr>
          <p:cNvGrpSpPr/>
          <p:nvPr/>
        </p:nvGrpSpPr>
        <p:grpSpPr>
          <a:xfrm>
            <a:off x="8436136" y="2002580"/>
            <a:ext cx="2951780" cy="531360"/>
            <a:chOff x="210841" y="66287"/>
            <a:chExt cx="2951780" cy="531360"/>
          </a:xfrm>
          <a:solidFill>
            <a:srgbClr val="000066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92A2F37-C1DD-4BC2-BC56-1E1670877D93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43BCD163-AFD0-4942-95F4-B49E92D6D66C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College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FCD87-4107-4240-9395-7C0D80AC18C9}"/>
              </a:ext>
            </a:extLst>
          </p:cNvPr>
          <p:cNvGrpSpPr/>
          <p:nvPr/>
        </p:nvGrpSpPr>
        <p:grpSpPr>
          <a:xfrm>
            <a:off x="228745" y="2266517"/>
            <a:ext cx="3519849" cy="2891700"/>
            <a:chOff x="0" y="331967"/>
            <a:chExt cx="4216829" cy="2891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7A06DD-BDAA-48E6-87CD-FCAFFB2D2DA1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7F7F97-EF0F-4956-8A8C-354D17CE8839}"/>
                </a:ext>
              </a:extLst>
            </p:cNvPr>
            <p:cNvSpPr txBox="1"/>
            <p:nvPr/>
          </p:nvSpPr>
          <p:spPr>
            <a:xfrm>
              <a:off x="0" y="331967"/>
              <a:ext cx="3967627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 MBBS / BDS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Siddha (B.S.M.S)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Ayurveda (B.A.M.S)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Unani (B.U.M.S)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n-US" sz="20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D725E-4139-4A1D-9891-8706B1B78EC5}"/>
              </a:ext>
            </a:extLst>
          </p:cNvPr>
          <p:cNvGrpSpPr/>
          <p:nvPr/>
        </p:nvGrpSpPr>
        <p:grpSpPr>
          <a:xfrm>
            <a:off x="408773" y="1974898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331474-ADF7-4C2C-8DC7-10807A1A2775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5A1113AE-E72C-4CC6-BB17-8D514697A0DD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Courses</a:t>
              </a:r>
              <a:endParaRPr lang="en-US" sz="18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3843EC6-A9EB-4DA2-A442-694146753738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3878744-442A-4E9A-BD34-3477ED6B4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0CE8D57F-245A-47F0-B85F-0F0A9D74D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3A670A-1B97-41A1-91C3-B95C8CD9A78F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0D6F48-ED28-4C1F-84DB-D09A227539F3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16CBFD71-2C64-4A33-BE39-1C9404DCA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5E9312F-67EA-4329-B42B-B77E022D16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9114" y="886597"/>
          <a:ext cx="4905056" cy="420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5C2A5E3-E940-4D4E-8EF5-8AAEC2255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959186"/>
              </p:ext>
            </p:extLst>
          </p:nvPr>
        </p:nvGraphicFramePr>
        <p:xfrm>
          <a:off x="5327886" y="232691"/>
          <a:ext cx="6331875" cy="603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33DC688-30FC-4913-A8A6-0C2EF6387D3E}"/>
              </a:ext>
            </a:extLst>
          </p:cNvPr>
          <p:cNvSpPr txBox="1">
            <a:spLocks/>
          </p:cNvSpPr>
          <p:nvPr/>
        </p:nvSpPr>
        <p:spPr>
          <a:xfrm>
            <a:off x="6305747" y="6321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www.youtube.com/wisdomkalvi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6087D7-F64F-4C7E-9763-483247E2D918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51501C1-2819-444D-9DF0-52CAE948DE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F1D8682-467C-4308-A333-3DE9D854F1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8966F0-8095-4816-AC20-BCE1995E7CC1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23ED30-AD53-450D-9CB4-A4D261E190C3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7F597BB-B8E7-4FF9-8443-F0192A1B25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DE339E-5AC5-4973-846D-D208C70C8EAD}"/>
              </a:ext>
            </a:extLst>
          </p:cNvPr>
          <p:cNvSpPr/>
          <p:nvPr/>
        </p:nvSpPr>
        <p:spPr>
          <a:xfrm>
            <a:off x="849284" y="298209"/>
            <a:ext cx="2941163" cy="9898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Without NEET</a:t>
            </a:r>
          </a:p>
        </p:txBody>
      </p:sp>
    </p:spTree>
    <p:extLst>
      <p:ext uri="{BB962C8B-B14F-4D97-AF65-F5344CB8AC3E}">
        <p14:creationId xmlns:p14="http://schemas.microsoft.com/office/powerpoint/2010/main" val="1040177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5E9312F-67EA-4329-B42B-B77E022D16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68219" y="69366"/>
          <a:ext cx="7657908" cy="6125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474DA11-7C21-4D18-84CE-722A90CE4E33}"/>
              </a:ext>
            </a:extLst>
          </p:cNvPr>
          <p:cNvSpPr txBox="1">
            <a:spLocks/>
          </p:cNvSpPr>
          <p:nvPr/>
        </p:nvSpPr>
        <p:spPr>
          <a:xfrm>
            <a:off x="6880782" y="63869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www.youtube.com/wisdomkalvi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C0545-2951-43CB-B4EA-919581BBB83F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7A09821-F050-4F99-868F-D19A39840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AF71728-0D35-4E56-BE9D-FA4B8E7FE4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7CBF05-7CA5-4BD7-9A92-1A88808B6FBB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A84329-31EA-433A-A960-1CE7F943EB8F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CA3E90-710C-44D0-BA19-FB6E73DA9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87A6FBF-627B-4CFE-A44E-F935D98D0432}"/>
              </a:ext>
            </a:extLst>
          </p:cNvPr>
          <p:cNvSpPr/>
          <p:nvPr/>
        </p:nvSpPr>
        <p:spPr>
          <a:xfrm>
            <a:off x="393667" y="665854"/>
            <a:ext cx="2941163" cy="9898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Without NEET</a:t>
            </a:r>
          </a:p>
        </p:txBody>
      </p:sp>
    </p:spTree>
    <p:extLst>
      <p:ext uri="{BB962C8B-B14F-4D97-AF65-F5344CB8AC3E}">
        <p14:creationId xmlns:p14="http://schemas.microsoft.com/office/powerpoint/2010/main" val="3674434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277A-4749-43DD-B692-EAB38A59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8" y="620392"/>
            <a:ext cx="4473061" cy="5504688"/>
          </a:xfrm>
        </p:spPr>
        <p:txBody>
          <a:bodyPr>
            <a:normAutofit/>
          </a:bodyPr>
          <a:lstStyle/>
          <a:p>
            <a:r>
              <a:rPr lang="en-US" sz="4800" b="1" dirty="0"/>
              <a:t>B.Sc (Botany) </a:t>
            </a:r>
            <a:br>
              <a:rPr lang="en-US" sz="4800" b="1" dirty="0"/>
            </a:br>
            <a:r>
              <a:rPr lang="en-US" sz="4800" b="1" dirty="0"/>
              <a:t>B.Sc (Zoology) </a:t>
            </a:r>
            <a:br>
              <a:rPr lang="en-US" sz="4800" b="1" dirty="0"/>
            </a:br>
            <a:r>
              <a:rPr lang="en-US" sz="4800" b="1" dirty="0"/>
              <a:t>B.Sc (Bio-Chem) </a:t>
            </a:r>
            <a:br>
              <a:rPr lang="en-US" sz="4800" b="1" dirty="0"/>
            </a:br>
            <a:r>
              <a:rPr lang="en-US" sz="4800" b="1" dirty="0"/>
              <a:t>B.Sc (Micro-Bio)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40682A6-FE07-4915-BC42-CC55FA9505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47064" y="218162"/>
          <a:ext cx="7426728" cy="595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F239192-135C-44EC-94E1-56C16A9256C7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6FC3965-4B45-4A2B-8622-6E82B64B7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A9049B9-5DCB-4DA3-8A80-822BFF28D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1C011E-FDBE-4D5E-B561-1AFE1A64DBD3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FB6B7F-7FD2-487C-A111-1E75AD6E31C1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E2C9724-E241-4A19-B1B9-6D7ABAEA9D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78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87848-6F67-4094-8799-7C071C4B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29779-D1AF-4350-B6CA-7480542CF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34" y="47284"/>
            <a:ext cx="9523732" cy="1688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29477-CE64-930F-5AE2-C42E139F1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03" y="1699382"/>
            <a:ext cx="7995061" cy="48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43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44E8A-4DE6-41DB-ACA6-EC4FE2BE6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99" y="1794981"/>
            <a:ext cx="495830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5900" dirty="0"/>
              <a:t>Courses</a:t>
            </a:r>
          </a:p>
          <a:p>
            <a:pPr lvl="1"/>
            <a:r>
              <a:rPr lang="en-US" sz="2000" dirty="0"/>
              <a:t> </a:t>
            </a:r>
            <a:r>
              <a:rPr lang="en-US" sz="2000" dirty="0" err="1"/>
              <a:t>B.F.Sc</a:t>
            </a:r>
            <a:r>
              <a:rPr lang="en-US" sz="2000" dirty="0"/>
              <a:t>. (Bachelor of Fisheries Science)  </a:t>
            </a:r>
          </a:p>
          <a:p>
            <a:pPr lvl="1"/>
            <a:r>
              <a:rPr lang="en-US" sz="2000" dirty="0"/>
              <a:t>B.Tech. (Fisheries Engineering) </a:t>
            </a:r>
          </a:p>
          <a:p>
            <a:pPr lvl="1"/>
            <a:endParaRPr lang="en-US" sz="2500" dirty="0"/>
          </a:p>
          <a:p>
            <a:pPr lvl="1"/>
            <a:r>
              <a:rPr lang="en-IN" sz="2000" dirty="0"/>
              <a:t>B.Tech. (Energy &amp; Environmental Engineering)</a:t>
            </a:r>
          </a:p>
          <a:p>
            <a:pPr lvl="1"/>
            <a:r>
              <a:rPr lang="en-IN" sz="2000" dirty="0"/>
              <a:t>  B.Tech. (Biotechnology) </a:t>
            </a:r>
          </a:p>
          <a:p>
            <a:pPr lvl="1"/>
            <a:r>
              <a:rPr lang="en-IN" sz="2000" dirty="0"/>
              <a:t> B.Tech. (Food Technology) </a:t>
            </a:r>
          </a:p>
          <a:p>
            <a:pPr lvl="1"/>
            <a:r>
              <a:rPr lang="en-IN" sz="2000" dirty="0"/>
              <a:t> B.B.A. (Fisheries Enterprises Management) </a:t>
            </a:r>
            <a:endParaRPr lang="en-US" sz="2500" dirty="0"/>
          </a:p>
          <a:p>
            <a:pPr lvl="1"/>
            <a:endParaRPr lang="en-US" sz="2500" dirty="0"/>
          </a:p>
          <a:p>
            <a:pPr lvl="1"/>
            <a:r>
              <a:rPr lang="en-IN" sz="2000" dirty="0"/>
              <a:t> </a:t>
            </a:r>
            <a:r>
              <a:rPr lang="en-IN" sz="2000" dirty="0" err="1"/>
              <a:t>B.Voc</a:t>
            </a:r>
            <a:r>
              <a:rPr lang="en-IN" sz="2000" dirty="0"/>
              <a:t>. (Industrial Fish Processing Technology) </a:t>
            </a:r>
          </a:p>
          <a:p>
            <a:pPr lvl="1"/>
            <a:r>
              <a:rPr lang="en-IN" sz="2000" dirty="0"/>
              <a:t> </a:t>
            </a:r>
            <a:r>
              <a:rPr lang="en-IN" sz="2000" dirty="0" err="1"/>
              <a:t>B.Voc</a:t>
            </a:r>
            <a:r>
              <a:rPr lang="en-IN" sz="2000" dirty="0"/>
              <a:t>.(Industrial Aquaculture) </a:t>
            </a:r>
          </a:p>
          <a:p>
            <a:pPr lvl="1"/>
            <a:r>
              <a:rPr lang="en-IN" sz="2000" dirty="0"/>
              <a:t> </a:t>
            </a:r>
            <a:r>
              <a:rPr lang="en-IN" sz="2000" dirty="0" err="1"/>
              <a:t>B.Voc</a:t>
            </a:r>
            <a:r>
              <a:rPr lang="en-IN" sz="2000" dirty="0"/>
              <a:t>.(Industrial Fishing Technology)</a:t>
            </a:r>
          </a:p>
          <a:p>
            <a:pPr marL="457200" lvl="1" indent="0">
              <a:buNone/>
            </a:pPr>
            <a:r>
              <a:rPr lang="en-IN" sz="2000" dirty="0"/>
              <a:t>450 - seats </a:t>
            </a:r>
            <a:endParaRPr lang="en-US" sz="2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0FCA2-4C09-4E8B-B6A2-3D6847CB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www.facebook.com/wisdomkalvi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4C299-26B6-4495-A69D-BBED788E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38" y="0"/>
            <a:ext cx="9963150" cy="15849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1A6675-92C4-4374-9AE0-F6ED1CAD1E0E}"/>
              </a:ext>
            </a:extLst>
          </p:cNvPr>
          <p:cNvSpPr txBox="1">
            <a:spLocks/>
          </p:cNvSpPr>
          <p:nvPr/>
        </p:nvSpPr>
        <p:spPr>
          <a:xfrm>
            <a:off x="5895313" y="1738951"/>
            <a:ext cx="5853485" cy="4836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900" dirty="0"/>
              <a:t>Colleges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Fisheries College and Research Institute, </a:t>
            </a:r>
            <a:r>
              <a:rPr lang="en-US" sz="2200" dirty="0" err="1"/>
              <a:t>Thoothukudi</a:t>
            </a:r>
            <a:endParaRPr lang="en-US" sz="22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Dr. M.G.R. Fisheries College and Research Institute, </a:t>
            </a:r>
            <a:r>
              <a:rPr lang="en-US" sz="2200" dirty="0" err="1"/>
              <a:t>Ponneri</a:t>
            </a:r>
            <a:endParaRPr lang="en-US" sz="22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Dr. M.G.R Fisheries College and Research Institute, </a:t>
            </a:r>
            <a:r>
              <a:rPr lang="en-US" sz="2200" dirty="0" err="1"/>
              <a:t>Thalainayeru</a:t>
            </a:r>
            <a:r>
              <a:rPr lang="en-US" sz="2200" dirty="0"/>
              <a:t>, </a:t>
            </a:r>
            <a:r>
              <a:rPr lang="en-US" sz="2200" dirty="0" err="1"/>
              <a:t>Nagapattinam</a:t>
            </a:r>
            <a:endParaRPr lang="en-US" sz="22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College of Fisheries Engineering, </a:t>
            </a:r>
            <a:r>
              <a:rPr lang="en-US" sz="2200" dirty="0" err="1"/>
              <a:t>Nagapattinam</a:t>
            </a:r>
            <a:endParaRPr lang="en-US" sz="22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Institute of Fisheries Post Graduate Studies, </a:t>
            </a:r>
            <a:r>
              <a:rPr lang="en-US" sz="2200" dirty="0" err="1"/>
              <a:t>Vaniyanchavadi</a:t>
            </a:r>
            <a:r>
              <a:rPr lang="en-US" sz="2200" dirty="0"/>
              <a:t>, OMR, Chennai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Institute of Fisheries Biotechnology, </a:t>
            </a:r>
            <a:r>
              <a:rPr lang="en-US" sz="2200" dirty="0" err="1"/>
              <a:t>Vaniyanchavadi</a:t>
            </a:r>
            <a:r>
              <a:rPr lang="en-US" sz="2200" dirty="0"/>
              <a:t>, OMR, Chennai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TNJFU - Business School (Fisheries), </a:t>
            </a:r>
            <a:r>
              <a:rPr lang="en-US" sz="2200" dirty="0" err="1"/>
              <a:t>Vaniyanchavadi</a:t>
            </a:r>
            <a:r>
              <a:rPr lang="en-US" sz="2200" dirty="0"/>
              <a:t>, OMR, Chennai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College of Fish Nutrition and Food Technology, Madhavaram, Chennai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College of Fisheries Nautical Technology, </a:t>
            </a:r>
            <a:r>
              <a:rPr lang="en-US" sz="2200" dirty="0" err="1"/>
              <a:t>Thoothukudi</a:t>
            </a:r>
            <a:endParaRPr lang="en-US" sz="22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College of Energy &amp; Environmental Engineering, </a:t>
            </a:r>
            <a:r>
              <a:rPr lang="en-US" sz="2200" dirty="0" err="1"/>
              <a:t>Nagapattinam</a:t>
            </a:r>
            <a:endParaRPr lang="en-US" sz="22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200" dirty="0"/>
              <a:t>Fisheries College &amp; Research Institute, </a:t>
            </a:r>
            <a:r>
              <a:rPr lang="en-US" sz="2200" dirty="0" err="1"/>
              <a:t>Mayiladi</a:t>
            </a:r>
            <a:r>
              <a:rPr lang="en-US" sz="2200" dirty="0"/>
              <a:t>, Kanyakumari</a:t>
            </a:r>
          </a:p>
        </p:txBody>
      </p:sp>
    </p:spTree>
    <p:extLst>
      <p:ext uri="{BB962C8B-B14F-4D97-AF65-F5344CB8AC3E}">
        <p14:creationId xmlns:p14="http://schemas.microsoft.com/office/powerpoint/2010/main" val="3432611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EC276C-C6C1-4B18-8714-A00CDB22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www.facebook.com/wisdomkalvi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7C491-83C9-4AFC-A1AB-7539B155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36525"/>
            <a:ext cx="10620375" cy="135854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14C87A-B3A0-4411-A7A9-43483C34C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99" y="1794981"/>
            <a:ext cx="4958301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900" dirty="0"/>
              <a:t>Courses</a:t>
            </a:r>
          </a:p>
          <a:p>
            <a:pPr lvl="1"/>
            <a:r>
              <a:rPr lang="en-US" sz="2500" dirty="0"/>
              <a:t>B. Sc. (Hons.) Agriculture</a:t>
            </a:r>
          </a:p>
          <a:p>
            <a:pPr lvl="1"/>
            <a:r>
              <a:rPr lang="en-US" sz="2500" dirty="0"/>
              <a:t>B. Sc. (Hons.) Horticulture</a:t>
            </a:r>
          </a:p>
          <a:p>
            <a:pPr lvl="1"/>
            <a:r>
              <a:rPr lang="en-US" sz="2500" dirty="0"/>
              <a:t>B. Sc. (Hons.) Forestry</a:t>
            </a:r>
          </a:p>
          <a:p>
            <a:pPr lvl="1"/>
            <a:r>
              <a:rPr lang="en-US" sz="2500" dirty="0"/>
              <a:t>B. Sc. (Hons.) Sericulture</a:t>
            </a:r>
          </a:p>
          <a:p>
            <a:pPr lvl="1"/>
            <a:r>
              <a:rPr lang="en-US" sz="2500" dirty="0"/>
              <a:t>B. Sc. (Hons.) Food, Nutrition and Dietetics</a:t>
            </a:r>
          </a:p>
          <a:p>
            <a:pPr lvl="1"/>
            <a:r>
              <a:rPr lang="en-US" sz="2500" dirty="0"/>
              <a:t>B. Tech. (Agricultural Engineering)</a:t>
            </a:r>
          </a:p>
          <a:p>
            <a:pPr lvl="1"/>
            <a:endParaRPr lang="en-US" sz="2500" dirty="0"/>
          </a:p>
          <a:p>
            <a:pPr lvl="1"/>
            <a:r>
              <a:rPr lang="en-US" sz="2500" dirty="0"/>
              <a:t>B. Tech. (Food Technology)</a:t>
            </a:r>
          </a:p>
          <a:p>
            <a:pPr lvl="1"/>
            <a:r>
              <a:rPr lang="en-US" sz="2500" dirty="0"/>
              <a:t>B. Tech. (Biotechnology)</a:t>
            </a:r>
          </a:p>
          <a:p>
            <a:pPr lvl="1"/>
            <a:r>
              <a:rPr lang="en-US" sz="2500" dirty="0"/>
              <a:t>B. Tech. (Energy and Environmental Engineering)</a:t>
            </a:r>
          </a:p>
          <a:p>
            <a:pPr lvl="1"/>
            <a:r>
              <a:rPr lang="en-US" sz="2500" dirty="0"/>
              <a:t>B. S. (Agribusiness Management)</a:t>
            </a:r>
          </a:p>
          <a:p>
            <a:pPr lvl="1"/>
            <a:r>
              <a:rPr lang="en-IN" sz="2000" dirty="0"/>
              <a:t>B.Tech. (Agricultural Information Technology) B.Tech. (Bioinformatics) &amp;</a:t>
            </a:r>
            <a:endParaRPr lang="en-US" sz="2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A96203-8FA7-46C5-A58D-E78CD3F15C3F}"/>
              </a:ext>
            </a:extLst>
          </p:cNvPr>
          <p:cNvSpPr txBox="1">
            <a:spLocks/>
          </p:cNvSpPr>
          <p:nvPr/>
        </p:nvSpPr>
        <p:spPr>
          <a:xfrm>
            <a:off x="5688539" y="1743546"/>
            <a:ext cx="5853485" cy="4836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900" dirty="0"/>
              <a:t>Colleges (18 Govt colleges </a:t>
            </a:r>
            <a:r>
              <a:rPr lang="en-IN" sz="4400" dirty="0"/>
              <a:t>3423 seats</a:t>
            </a:r>
            <a:r>
              <a:rPr lang="en-US" sz="5900" dirty="0"/>
              <a:t>)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COLLEGE AND RESEARCH INSTITUTE, COIMBATORE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HORTICULTURAL COLLEGE AND RESEARCH INSTITUTE, COIMBATORE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ENGINEERING COLLEGE AND RESEARCH INSTITUTE, COIMBATORE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SCHOOL OF POSTGRADUATE STUDIES, COIMBATORE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COLLEGE AND RESEARCH INSTITUTE, MADURAI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COMMUNITY SCIENCE COLLEGE AND RESEARCH INSTITUTE, MADURAI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ENGINEERING COLLEGE AND RESEARCH INSTITUTE, KUMULUR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ANBIL DHARMALINGAM AGRICULTURAL COLLEGE AND RESEARCH INSTITUTE, TRICHY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HORTICULTURAL COLLEGE AND RESEARCH INSTITUTE FOR WOMEN, TRICHY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COLLEGE AND RESEARCH INSTITUTE, KILLIKULAM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HORTICULTURE COLLEGE AND RESEARCH INSTITUTE, PERIYAKULAM, THENI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FOREST COLLEGE AND RESEARCH INSTITUTE, METTUPALAYAM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COLLEGE AND RESEARCH INSTITUTE, EACHANGKOTTAI, THANJAVUR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COLLEGE AND RESEARCH INSTITUTE, KUDUMIYANMALAI, PUDUKKOTTAI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300" dirty="0"/>
              <a:t>AGRICULTURAL COLLEGE AND RESEARCH INSTITUTE, VAZHAVACHANUR, TIRUVANNAMALAI</a:t>
            </a:r>
          </a:p>
        </p:txBody>
      </p:sp>
    </p:spTree>
    <p:extLst>
      <p:ext uri="{BB962C8B-B14F-4D97-AF65-F5344CB8AC3E}">
        <p14:creationId xmlns:p14="http://schemas.microsoft.com/office/powerpoint/2010/main" val="2477473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D171-EFC0-4521-A895-D2B0DB31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masis MT Pro Black" panose="02040A04050005020304" pitchFamily="18" charset="0"/>
              </a:rPr>
              <a:t>Commerce, Accountancy History </a:t>
            </a:r>
            <a:r>
              <a:rPr lang="en-US" sz="3200" b="1" dirty="0">
                <a:latin typeface="Uni Ila.Sundaram-03" panose="00000400000000000000" pitchFamily="2" charset="0"/>
                <a:cs typeface="Uni Ila.Sundaram-03" panose="00000400000000000000" pitchFamily="2" charset="0"/>
              </a:rPr>
              <a:t>Branch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F870746-0C83-03F3-5D02-6A0BF06EF3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3467" y="145747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82EB536-0F99-4859-BF09-AF4EEFCB68CE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D98297-2F41-40A5-B628-E51F91BDA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0CC85AB-2A0B-4149-8DCB-82EAA0BA8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74A2F9-3FFF-465B-8F69-8121AAF5139C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C1DA1-65A9-4E2C-8B1D-CAF5B575DF39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F7E14FE-F23E-4953-BE32-0D597EDB33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1265EC-5834-7154-080F-2ACC85F6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30"/>
            <a:ext cx="12192000" cy="67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6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2C14-AA5A-4227-9151-5AD810A8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72" y="706542"/>
            <a:ext cx="3817940" cy="4459347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B.A (Economics) B.A (History)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0B09920-657A-C3C8-639F-4427353002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78708" y="885651"/>
          <a:ext cx="6525220" cy="461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63F1B25-D685-4BE7-AAF9-45CF3D678745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911E791-AF38-43DA-BA12-375E67D2D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75793A7-12C3-4C7B-A682-DCC1E92AA5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DCD456-DB84-46C3-9F7C-ADE8E33B070C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F546F5-6D26-438E-A0CF-5CF6DEAD92A5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BE9EE4E-8082-4748-BADD-FB513D1C8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98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892CA-8DA4-C1F6-0872-E54E4772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/>
              <a:t>Management Studies </a:t>
            </a:r>
            <a:endParaRPr lang="en-US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62AC51B-BEF4-D88E-30C8-2D5DB58809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86525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1E36F6F-1059-DF1C-ADA3-EC91D65D27B8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/>
              <a:t>www.wisdomkalvi.com</a:t>
            </a:r>
            <a:endParaRPr lang="en-US" sz="1700" b="1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49AFC34-82BB-A8AE-1376-689CED75A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A79245A-6051-7C34-B7B2-9E3CE6DA1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B56395-CCBC-8BFB-9327-E5B42065516C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/>
              <a:t>www.youtube.com/wisdomkalvi</a:t>
            </a:r>
            <a:endParaRPr lang="en-US" sz="17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A9B64F-CA1E-F195-05EB-0F0E2AB2CB70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/>
              <a:t>www.facebook.com/wisdomkalvi</a:t>
            </a:r>
            <a:endParaRPr lang="en-US" sz="1700" b="1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EC9066A-79DD-267E-A72B-E6E7C0856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D59D293E-D69E-30A8-065E-E254F6CA2B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2118"/>
            <a:ext cx="1235882" cy="12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3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4036853" y="2266517"/>
            <a:ext cx="4749787" cy="2891700"/>
            <a:chOff x="0" y="331967"/>
            <a:chExt cx="4772232" cy="2891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772232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B.Sc 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Phy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Chem) etc..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B.A (Economics, history) etc..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M.Sc, M.A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PhD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4226352" y="2000837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Courses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7E267E-2580-44F6-91A6-D5F8BDF4CB27}"/>
              </a:ext>
            </a:extLst>
          </p:cNvPr>
          <p:cNvGrpSpPr/>
          <p:nvPr/>
        </p:nvGrpSpPr>
        <p:grpSpPr>
          <a:xfrm>
            <a:off x="8631569" y="2266517"/>
            <a:ext cx="3312303" cy="2865761"/>
            <a:chOff x="0" y="331967"/>
            <a:chExt cx="4299711" cy="28917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1BCDAD-D64D-4549-8D85-A97B622E61BD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AFDFDE-3921-4F43-AB43-ABE1762D72CA}"/>
                </a:ext>
              </a:extLst>
            </p:cNvPr>
            <p:cNvSpPr txBox="1"/>
            <p:nvPr/>
          </p:nvSpPr>
          <p:spPr>
            <a:xfrm>
              <a:off x="0" y="331967"/>
              <a:ext cx="4299711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State Universities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Central Universities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Foreign Universities</a:t>
              </a: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1272DB26-9303-4DB3-9F4A-364E80A0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20" y="242576"/>
            <a:ext cx="10049759" cy="1281113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endParaRPr lang="en-US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1DEA8B-483C-4F76-83E4-90A9912D05C5}"/>
              </a:ext>
            </a:extLst>
          </p:cNvPr>
          <p:cNvGrpSpPr/>
          <p:nvPr/>
        </p:nvGrpSpPr>
        <p:grpSpPr>
          <a:xfrm>
            <a:off x="8839582" y="2000837"/>
            <a:ext cx="2762519" cy="531360"/>
            <a:chOff x="210841" y="66287"/>
            <a:chExt cx="2951780" cy="531360"/>
          </a:xfrm>
          <a:solidFill>
            <a:srgbClr val="000066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92A2F37-C1DD-4BC2-BC56-1E1670877D93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43BCD163-AFD0-4942-95F4-B49E92D6D66C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College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FCD87-4107-4240-9395-7C0D80AC18C9}"/>
              </a:ext>
            </a:extLst>
          </p:cNvPr>
          <p:cNvGrpSpPr/>
          <p:nvPr/>
        </p:nvGrpSpPr>
        <p:grpSpPr>
          <a:xfrm>
            <a:off x="248128" y="2196589"/>
            <a:ext cx="3519849" cy="3210456"/>
            <a:chOff x="0" y="331967"/>
            <a:chExt cx="4216829" cy="2891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7A06DD-BDAA-48E6-87CD-FCAFFB2D2DA1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7F7F97-EF0F-4956-8A8C-354D17CE8839}"/>
                </a:ext>
              </a:extLst>
            </p:cNvPr>
            <p:cNvSpPr txBox="1"/>
            <p:nvPr/>
          </p:nvSpPr>
          <p:spPr>
            <a:xfrm>
              <a:off x="0" y="331967"/>
              <a:ext cx="3967627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Reading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Self Starter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Searching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Solution provider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D725E-4139-4A1D-9891-8706B1B78EC5}"/>
              </a:ext>
            </a:extLst>
          </p:cNvPr>
          <p:cNvGrpSpPr/>
          <p:nvPr/>
        </p:nvGrpSpPr>
        <p:grpSpPr>
          <a:xfrm>
            <a:off x="428156" y="1904970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331474-ADF7-4C2C-8DC7-10807A1A2775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5A1113AE-E72C-4CC6-BB17-8D514697A0DD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Skills</a:t>
              </a:r>
              <a:endParaRPr lang="en-US" sz="18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6DC1792-CC80-4843-9CE0-20974E1CC35F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2123F23-642B-498F-A2A0-5A26D9C2D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A3710CD-8425-4F59-8EC9-549FF796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8A8AB5C-1345-43B6-B1D2-86E4AC0B4C55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2E5862-DF3F-4995-81A2-5DABD6FC9752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433D7352-D355-4FAB-95DD-1C7B372ED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277A-4749-43DD-B692-EAB38A59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9" y="620392"/>
            <a:ext cx="4552574" cy="5504688"/>
          </a:xfrm>
        </p:spPr>
        <p:txBody>
          <a:bodyPr>
            <a:normAutofit/>
          </a:bodyPr>
          <a:lstStyle/>
          <a:p>
            <a:r>
              <a:rPr lang="en-US" sz="4700" dirty="0"/>
              <a:t>B.Sc (Physics) </a:t>
            </a:r>
            <a:br>
              <a:rPr lang="en-US" sz="4700" dirty="0"/>
            </a:br>
            <a:r>
              <a:rPr lang="en-US" sz="4700" dirty="0"/>
              <a:t>B.Sc (Chemistry) </a:t>
            </a:r>
            <a:br>
              <a:rPr lang="en-US" sz="4700" dirty="0"/>
            </a:br>
            <a:r>
              <a:rPr lang="en-US" sz="4700" dirty="0"/>
              <a:t>B.Sc </a:t>
            </a:r>
            <a:r>
              <a:rPr lang="en-US" sz="4000" dirty="0"/>
              <a:t>(Mathematics) 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F7CBE53-5F58-413B-9A5A-D2E2FB978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29256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1E7A886-1E7B-4869-854D-9BB5F7A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1650" y="6396264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www.facebook.com/wisdomkalvi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33D0157-8D23-43F1-A93A-ABCBB2712D13}"/>
              </a:ext>
            </a:extLst>
          </p:cNvPr>
          <p:cNvSpPr txBox="1">
            <a:spLocks/>
          </p:cNvSpPr>
          <p:nvPr/>
        </p:nvSpPr>
        <p:spPr>
          <a:xfrm>
            <a:off x="6956197" y="63962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www.youtube.com/wisdomkalvi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50C1712-7952-4638-B4FF-4A1283DC0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2118"/>
            <a:ext cx="1235882" cy="12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84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8535-3F82-43A4-9A26-5FCCEB4A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/>
              <a:t>After M.Sc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5F84BF4-F6AD-4719-AB05-E6A68FB21E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64121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A638989-3249-4EAB-A8E4-67A782C3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380348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www.facebook.com/wisdomkalvi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DB87709-673E-4C7F-99C1-FA3DF144E600}"/>
              </a:ext>
            </a:extLst>
          </p:cNvPr>
          <p:cNvSpPr txBox="1">
            <a:spLocks/>
          </p:cNvSpPr>
          <p:nvPr/>
        </p:nvSpPr>
        <p:spPr>
          <a:xfrm>
            <a:off x="6305747" y="63803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www.youtube.com/wisdomkalvi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9C6CEED-7BE4-4325-A66D-2FD98B337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2118"/>
            <a:ext cx="1235882" cy="12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3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A57B-2FA3-7214-7571-887365D7F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25" y="1365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Research Exams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E2331-35E9-8433-AD3B-B43B76BA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www.facebook.com/wisdomkalvi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5EF55E4-79D2-E938-C936-80811562B8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044250"/>
              </p:ext>
            </p:extLst>
          </p:nvPr>
        </p:nvGraphicFramePr>
        <p:xfrm>
          <a:off x="1248747" y="140328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9109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4036853" y="2266517"/>
            <a:ext cx="4880904" cy="2891700"/>
            <a:chOff x="0" y="331967"/>
            <a:chExt cx="4971977" cy="2891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971977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B.Sc 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Phy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Chem) etc..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B.A (Economics, history) etc..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M.Sc, M.A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PhD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 / TNSET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4226352" y="2000837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Courses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7E267E-2580-44F6-91A6-D5F8BDF4CB27}"/>
              </a:ext>
            </a:extLst>
          </p:cNvPr>
          <p:cNvGrpSpPr/>
          <p:nvPr/>
        </p:nvGrpSpPr>
        <p:grpSpPr>
          <a:xfrm>
            <a:off x="8453779" y="2264952"/>
            <a:ext cx="3462564" cy="2865761"/>
            <a:chOff x="0" y="331967"/>
            <a:chExt cx="4299711" cy="28917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1BCDAD-D64D-4549-8D85-A97B622E61BD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AFDFDE-3921-4F43-AB43-ABE1762D72CA}"/>
                </a:ext>
              </a:extLst>
            </p:cNvPr>
            <p:cNvSpPr txBox="1"/>
            <p:nvPr/>
          </p:nvSpPr>
          <p:spPr>
            <a:xfrm>
              <a:off x="0" y="331967"/>
              <a:ext cx="4299711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State Universities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Central Universities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Foreign Universities</a:t>
              </a: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1272DB26-9303-4DB3-9F4A-364E80A0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20" y="242576"/>
            <a:ext cx="10049759" cy="1281113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Professors</a:t>
            </a:r>
            <a:endParaRPr lang="en-US" b="1" dirty="0">
              <a:latin typeface="Mukta Malar ExtraBold" panose="020B0000000000000000" pitchFamily="34" charset="0"/>
              <a:ea typeface="Arial Unicode MS" panose="020B0604020202020204" pitchFamily="34" charset="-128"/>
              <a:cs typeface="Mukta Malar ExtraBold" panose="020B0000000000000000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1DEA8B-483C-4F76-83E4-90A9912D05C5}"/>
              </a:ext>
            </a:extLst>
          </p:cNvPr>
          <p:cNvGrpSpPr/>
          <p:nvPr/>
        </p:nvGrpSpPr>
        <p:grpSpPr>
          <a:xfrm>
            <a:off x="8643278" y="2001015"/>
            <a:ext cx="2750007" cy="531360"/>
            <a:chOff x="210841" y="66287"/>
            <a:chExt cx="2951780" cy="531360"/>
          </a:xfrm>
          <a:solidFill>
            <a:srgbClr val="000066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92A2F37-C1DD-4BC2-BC56-1E1670877D93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43BCD163-AFD0-4942-95F4-B49E92D6D66C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College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FCD87-4107-4240-9395-7C0D80AC18C9}"/>
              </a:ext>
            </a:extLst>
          </p:cNvPr>
          <p:cNvGrpSpPr/>
          <p:nvPr/>
        </p:nvGrpSpPr>
        <p:grpSpPr>
          <a:xfrm>
            <a:off x="228745" y="2266517"/>
            <a:ext cx="3519849" cy="2891700"/>
            <a:chOff x="0" y="331967"/>
            <a:chExt cx="4216829" cy="2891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7A06DD-BDAA-48E6-87CD-FCAFFB2D2DA1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7F7F97-EF0F-4956-8A8C-354D17CE8839}"/>
                </a:ext>
              </a:extLst>
            </p:cNvPr>
            <p:cNvSpPr txBox="1"/>
            <p:nvPr/>
          </p:nvSpPr>
          <p:spPr>
            <a:xfrm>
              <a:off x="0" y="331967"/>
              <a:ext cx="4162560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Reading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Teaching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Presentation skill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Good Communication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D725E-4139-4A1D-9891-8706B1B78EC5}"/>
              </a:ext>
            </a:extLst>
          </p:cNvPr>
          <p:cNvGrpSpPr/>
          <p:nvPr/>
        </p:nvGrpSpPr>
        <p:grpSpPr>
          <a:xfrm>
            <a:off x="408773" y="1974898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331474-ADF7-4C2C-8DC7-10807A1A2775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5A1113AE-E72C-4CC6-BB17-8D514697A0DD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Skills</a:t>
              </a:r>
              <a:endParaRPr lang="en-US" sz="18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58ABA97-7B17-482E-A2F5-B19B84327120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6673449-DE79-45E2-AB87-FBAF1FED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7CDDD4E-1000-448C-8D82-7ED5DAFB3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B3E1A43-CCE9-4770-998C-4B0384BA1AA9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AC57B9-6E0D-49F8-8DC2-A5D0C9BB1D86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982FE9F-EE33-4642-B8C2-7D577555E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14898E3-47C0-4DD8-A638-FCB6D3AD3B87}"/>
              </a:ext>
            </a:extLst>
          </p:cNvPr>
          <p:cNvSpPr txBox="1">
            <a:spLocks/>
          </p:cNvSpPr>
          <p:nvPr/>
        </p:nvSpPr>
        <p:spPr>
          <a:xfrm>
            <a:off x="781464" y="7622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masis MT Pro Black" panose="02040A04050005020304" pitchFamily="18" charset="0"/>
              </a:rPr>
              <a:t>Teaching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CDD153-6E1F-4000-8E3B-5BF6FDE3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935" r="22935"/>
          <a:stretch/>
        </p:blipFill>
        <p:spPr>
          <a:xfrm>
            <a:off x="8046789" y="-42026"/>
            <a:ext cx="4145211" cy="4307521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E243763-F3D9-4DC4-9154-5D5262C119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3865" y="1284187"/>
          <a:ext cx="7121808" cy="1833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92B1A0D-C95B-41D5-8095-B3B7DA565205}"/>
              </a:ext>
            </a:extLst>
          </p:cNvPr>
          <p:cNvSpPr txBox="1">
            <a:spLocks/>
          </p:cNvSpPr>
          <p:nvPr/>
        </p:nvSpPr>
        <p:spPr>
          <a:xfrm>
            <a:off x="8873685" y="420910"/>
            <a:ext cx="3509431" cy="3159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B.A (English)</a:t>
            </a:r>
          </a:p>
          <a:p>
            <a:r>
              <a:rPr lang="en-US" dirty="0"/>
              <a:t>B.Sc (Mathematics)</a:t>
            </a:r>
          </a:p>
          <a:p>
            <a:r>
              <a:rPr lang="en-US" dirty="0"/>
              <a:t>B.Sc (Physics)</a:t>
            </a:r>
          </a:p>
          <a:p>
            <a:r>
              <a:rPr lang="en-US" dirty="0"/>
              <a:t>B.Sc (CS)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C24DF4-7458-4FCE-BD86-A2FF187C6943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3CD09BB-50E4-4A8A-BF5A-0BB62F4EA1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91EB84A-6E54-45B5-B329-DC10AF2C1A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A83282-99B5-4B92-9F28-68209E8059AF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863094-C2F7-4492-9914-AD94AA5DF36B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8E414ED-D25C-4E77-BE69-8DA27EE81E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CFF8898-CCDB-41E3-9C29-0129D21913BF}"/>
              </a:ext>
            </a:extLst>
          </p:cNvPr>
          <p:cNvSpPr txBox="1">
            <a:spLocks/>
          </p:cNvSpPr>
          <p:nvPr/>
        </p:nvSpPr>
        <p:spPr>
          <a:xfrm>
            <a:off x="781464" y="3104411"/>
            <a:ext cx="3554866" cy="232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English, Mathematics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Scientific experiments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Problem solving skill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Entrance exam trainings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5A223E8-14EB-4453-AF01-453453FC2059}"/>
              </a:ext>
            </a:extLst>
          </p:cNvPr>
          <p:cNvSpPr txBox="1">
            <a:spLocks/>
          </p:cNvSpPr>
          <p:nvPr/>
        </p:nvSpPr>
        <p:spPr>
          <a:xfrm>
            <a:off x="4742172" y="3061432"/>
            <a:ext cx="4459664" cy="232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Tech trainings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 based trainings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Soft skill trainings</a:t>
            </a:r>
          </a:p>
        </p:txBody>
      </p:sp>
    </p:spTree>
    <p:extLst>
      <p:ext uri="{BB962C8B-B14F-4D97-AF65-F5344CB8AC3E}">
        <p14:creationId xmlns:p14="http://schemas.microsoft.com/office/powerpoint/2010/main" val="3383763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4E96593-D868-4412-93BE-720CFA7B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5917" y="6365708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www.facebook.com/wisdomkalvi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D997CC4-63D3-49F1-88D0-E29CF4A5F536}"/>
              </a:ext>
            </a:extLst>
          </p:cNvPr>
          <p:cNvSpPr txBox="1">
            <a:spLocks/>
          </p:cNvSpPr>
          <p:nvPr/>
        </p:nvSpPr>
        <p:spPr>
          <a:xfrm>
            <a:off x="7050464" y="63657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www.youtube.com/wisdomkalvi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4226352" y="2266517"/>
            <a:ext cx="3739298" cy="1162483"/>
            <a:chOff x="0" y="331967"/>
            <a:chExt cx="4216829" cy="2891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Any Degree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4507733" y="1974898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Courses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7E267E-2580-44F6-91A6-D5F8BDF4CB27}"/>
              </a:ext>
            </a:extLst>
          </p:cNvPr>
          <p:cNvGrpSpPr/>
          <p:nvPr/>
        </p:nvGrpSpPr>
        <p:grpSpPr>
          <a:xfrm>
            <a:off x="8246637" y="2266517"/>
            <a:ext cx="3716618" cy="1162483"/>
            <a:chOff x="0" y="331967"/>
            <a:chExt cx="4299711" cy="28917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1BCDAD-D64D-4549-8D85-A97B622E61BD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AFDFDE-3921-4F43-AB43-ABE1762D72CA}"/>
                </a:ext>
              </a:extLst>
            </p:cNvPr>
            <p:cNvSpPr txBox="1"/>
            <p:nvPr/>
          </p:nvSpPr>
          <p:spPr>
            <a:xfrm>
              <a:off x="0" y="331967"/>
              <a:ext cx="4299711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Any Universities</a:t>
              </a:r>
              <a:endParaRPr lang="en-US" sz="14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1272DB26-9303-4DB3-9F4A-364E80A0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20" y="242576"/>
            <a:ext cx="10049759" cy="1281113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Govt Sector </a:t>
            </a:r>
            <a:endParaRPr lang="en-US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1DEA8B-483C-4F76-83E4-90A9912D05C5}"/>
              </a:ext>
            </a:extLst>
          </p:cNvPr>
          <p:cNvGrpSpPr/>
          <p:nvPr/>
        </p:nvGrpSpPr>
        <p:grpSpPr>
          <a:xfrm>
            <a:off x="8436136" y="2002580"/>
            <a:ext cx="2951780" cy="531360"/>
            <a:chOff x="210841" y="66287"/>
            <a:chExt cx="2951780" cy="531360"/>
          </a:xfrm>
          <a:solidFill>
            <a:srgbClr val="000066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92A2F37-C1DD-4BC2-BC56-1E1670877D93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43BCD163-AFD0-4942-95F4-B49E92D6D66C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College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FCD87-4107-4240-9395-7C0D80AC18C9}"/>
              </a:ext>
            </a:extLst>
          </p:cNvPr>
          <p:cNvGrpSpPr/>
          <p:nvPr/>
        </p:nvGrpSpPr>
        <p:grpSpPr>
          <a:xfrm>
            <a:off x="228745" y="2266516"/>
            <a:ext cx="3801230" cy="3003068"/>
            <a:chOff x="0" y="331967"/>
            <a:chExt cx="4216829" cy="2891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7A06DD-BDAA-48E6-87CD-FCAFFB2D2DA1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7F7F97-EF0F-4956-8A8C-354D17CE8839}"/>
                </a:ext>
              </a:extLst>
            </p:cNvPr>
            <p:cNvSpPr txBox="1"/>
            <p:nvPr/>
          </p:nvSpPr>
          <p:spPr>
            <a:xfrm>
              <a:off x="0" y="331967"/>
              <a:ext cx="3967627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lvl="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Self Motivation</a:t>
              </a:r>
            </a:p>
            <a:p>
              <a:pPr marL="285750" lvl="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Diligence</a:t>
              </a:r>
            </a:p>
            <a:p>
              <a:pPr marL="285750" lvl="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Dedication</a:t>
              </a:r>
            </a:p>
            <a:p>
              <a:pPr marL="285750" lvl="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Activeness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Problem solving skills</a:t>
              </a:r>
            </a:p>
            <a:p>
              <a:pPr marL="285750" lvl="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D725E-4139-4A1D-9891-8706B1B78EC5}"/>
              </a:ext>
            </a:extLst>
          </p:cNvPr>
          <p:cNvGrpSpPr/>
          <p:nvPr/>
        </p:nvGrpSpPr>
        <p:grpSpPr>
          <a:xfrm>
            <a:off x="408773" y="1974898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331474-ADF7-4C2C-8DC7-10807A1A2775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5A1113AE-E72C-4CC6-BB17-8D514697A0DD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Skills</a:t>
              </a:r>
              <a:endParaRPr lang="en-US" sz="18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22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5850C-FD7E-63E8-5A4D-D39B23E3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List of Govt. Jobs Exams</a:t>
            </a:r>
            <a:endParaRPr lang="en-IN" sz="5200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0F9F6A1-C099-FF0A-92D2-2B8669C242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59924"/>
              </p:ext>
            </p:extLst>
          </p:nvPr>
        </p:nvGraphicFramePr>
        <p:xfrm>
          <a:off x="1519987" y="2002609"/>
          <a:ext cx="4227514" cy="3713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70CEC-1B02-AD78-BF68-7E905436759D}"/>
              </a:ext>
            </a:extLst>
          </p:cNvPr>
          <p:cNvSpPr>
            <a:spLocks/>
          </p:cNvSpPr>
          <p:nvPr/>
        </p:nvSpPr>
        <p:spPr>
          <a:xfrm>
            <a:off x="4251611" y="5869700"/>
            <a:ext cx="3512088" cy="311644"/>
          </a:xfrm>
          <a:prstGeom prst="rect">
            <a:avLst/>
          </a:prstGeom>
        </p:spPr>
        <p:txBody>
          <a:bodyPr/>
          <a:lstStyle/>
          <a:p>
            <a:pPr defTabSz="777240">
              <a:spcAft>
                <a:spcPts val="600"/>
              </a:spcAft>
            </a:pPr>
            <a:r>
              <a:rPr lang="en-US" sz="153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www.facebook.com/wisdomkalvi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3AC0A34-A287-F892-D278-A33358182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76164"/>
              </p:ext>
            </p:extLst>
          </p:nvPr>
        </p:nvGraphicFramePr>
        <p:xfrm>
          <a:off x="6444499" y="1828800"/>
          <a:ext cx="4227514" cy="3713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6329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84DC87-C81D-70EF-1EB7-087739E4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61"/>
            <a:ext cx="12192000" cy="6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74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rry image of trees&#10;&#10;Description automatically generated with low confidence">
            <a:extLst>
              <a:ext uri="{FF2B5EF4-FFF2-40B4-BE49-F238E27FC236}">
                <a16:creationId xmlns:a16="http://schemas.microsoft.com/office/drawing/2014/main" id="{D25F3089-796D-C942-8966-5A11816C4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607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E75FB-420C-4A56-99A9-59AC27D2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Government Jobs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D770541-AABC-48A2-BCB6-2C7238D5BF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78205" y="1457471"/>
          <a:ext cx="8983470" cy="4010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91A0B6B-0B14-4D99-A371-F037A9DBD738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E6E7BB-9687-4767-8B89-7EDE3D34B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C306B5-AB8F-4DF1-B9CE-D69384C01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124D12-4636-4455-ADB9-C406E17AFFDB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8E1072-4158-487A-A89C-7EFD034FE8D2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BA54A88-0297-4B5D-A514-7B4DF0F790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3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4159404" y="2266517"/>
            <a:ext cx="3736467" cy="2891700"/>
            <a:chOff x="0" y="331967"/>
            <a:chExt cx="4216829" cy="2891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</a:rPr>
                <a:t>LLB (after +2 or degree)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</a:rPr>
                <a:t>CLAT exam (NLU)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</a:rPr>
                <a:t>Civil Judge Exams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202124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4348903" y="2000837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7E267E-2580-44F6-91A6-D5F8BDF4CB27}"/>
              </a:ext>
            </a:extLst>
          </p:cNvPr>
          <p:cNvGrpSpPr/>
          <p:nvPr/>
        </p:nvGrpSpPr>
        <p:grpSpPr>
          <a:xfrm>
            <a:off x="8246637" y="2266517"/>
            <a:ext cx="3716618" cy="2865761"/>
            <a:chOff x="0" y="331967"/>
            <a:chExt cx="4299711" cy="28917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1BCDAD-D64D-4549-8D85-A97B622E61BD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AFDFDE-3921-4F43-AB43-ABE1762D72CA}"/>
                </a:ext>
              </a:extLst>
            </p:cNvPr>
            <p:cNvSpPr txBox="1"/>
            <p:nvPr/>
          </p:nvSpPr>
          <p:spPr>
            <a:xfrm>
              <a:off x="0" y="331967"/>
              <a:ext cx="4299711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National Law University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 - School of excellence in law</a:t>
              </a: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1272DB26-9303-4DB3-9F4A-364E80A0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20" y="242576"/>
            <a:ext cx="10049759" cy="1281113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Law / Judiciary</a:t>
            </a:r>
            <a:endParaRPr lang="en-US" b="1" dirty="0">
              <a:latin typeface="Mukta Malar ExtraBold" panose="020B0000000000000000" pitchFamily="34" charset="0"/>
              <a:ea typeface="Arial Unicode MS" panose="020B0604020202020204" pitchFamily="34" charset="-128"/>
              <a:cs typeface="Mukta Malar ExtraBold" panose="020B0000000000000000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1DEA8B-483C-4F76-83E4-90A9912D05C5}"/>
              </a:ext>
            </a:extLst>
          </p:cNvPr>
          <p:cNvGrpSpPr/>
          <p:nvPr/>
        </p:nvGrpSpPr>
        <p:grpSpPr>
          <a:xfrm>
            <a:off x="8436136" y="2002580"/>
            <a:ext cx="2951780" cy="531360"/>
            <a:chOff x="210841" y="66287"/>
            <a:chExt cx="2951780" cy="531360"/>
          </a:xfrm>
          <a:solidFill>
            <a:srgbClr val="000066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92A2F37-C1DD-4BC2-BC56-1E1670877D93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43BCD163-AFD0-4942-95F4-B49E92D6D66C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College</a:t>
              </a:r>
              <a:endParaRPr lang="en-US" sz="1800" kern="12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FCD87-4107-4240-9395-7C0D80AC18C9}"/>
              </a:ext>
            </a:extLst>
          </p:cNvPr>
          <p:cNvGrpSpPr/>
          <p:nvPr/>
        </p:nvGrpSpPr>
        <p:grpSpPr>
          <a:xfrm>
            <a:off x="228745" y="2266517"/>
            <a:ext cx="3736466" cy="2891700"/>
            <a:chOff x="0" y="331967"/>
            <a:chExt cx="4476339" cy="2891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7A06DD-BDAA-48E6-87CD-FCAFFB2D2DA1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7F7F97-EF0F-4956-8A8C-354D17CE8839}"/>
                </a:ext>
              </a:extLst>
            </p:cNvPr>
            <p:cNvSpPr txBox="1"/>
            <p:nvPr/>
          </p:nvSpPr>
          <p:spPr>
            <a:xfrm>
              <a:off x="0" y="331967"/>
              <a:ext cx="4476339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English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Presentation Skill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Good Communication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Deep Reading </a:t>
              </a:r>
            </a:p>
            <a:p>
              <a:pPr>
                <a:lnSpc>
                  <a:spcPct val="150000"/>
                </a:lnSpc>
              </a:pPr>
              <a:endParaRPr lang="ta-IN" sz="2000" dirty="0">
                <a:latin typeface="Arial" panose="020B0604020202020204" pitchFamily="34" charset="0"/>
                <a:cs typeface="Mukta Malar ExtraBold" panose="020B0000000000000000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D725E-4139-4A1D-9891-8706B1B78EC5}"/>
              </a:ext>
            </a:extLst>
          </p:cNvPr>
          <p:cNvGrpSpPr/>
          <p:nvPr/>
        </p:nvGrpSpPr>
        <p:grpSpPr>
          <a:xfrm>
            <a:off x="408773" y="1974898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331474-ADF7-4C2C-8DC7-10807A1A2775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5A1113AE-E72C-4CC6-BB17-8D514697A0DD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Skills</a:t>
              </a:r>
              <a:endParaRPr lang="en-US" sz="1800" dirty="0">
                <a:latin typeface="Mukta Malar ExtraBold" panose="020B0000000000000000" pitchFamily="34" charset="0"/>
                <a:cs typeface="Mukta Malar ExtraBold" panose="020B00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28A0DCC-FE2B-4237-B363-A48521C441BC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3A59FA2-C6AD-4C27-A0F1-89928FDC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B6A23A3-DBBD-4F90-8B04-A6139EA46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A5849A8-53C8-4B18-8886-099677ACB69E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610AE-AE23-480E-9853-C07EA5553D33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C54E50A-920D-44EE-AD82-ADF50353D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577076" y="2239543"/>
            <a:ext cx="6983081" cy="2891700"/>
            <a:chOff x="0" y="331967"/>
            <a:chExt cx="4216829" cy="2891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BFA </a:t>
              </a:r>
              <a:r>
                <a:rPr lang="en-US" sz="2000" b="0" i="0" dirty="0">
                  <a:solidFill>
                    <a:srgbClr val="16161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(Visual Communication Design)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Marketing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B.Sc in Animation and Multimedia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Degree with  Multimedia / Animation certificates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766575" y="1973863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Courses</a:t>
              </a: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1272DB26-9303-4DB3-9F4A-364E80A0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20" y="242576"/>
            <a:ext cx="10049759" cy="1281113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Multi-Media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FCD87-4107-4240-9395-7C0D80AC18C9}"/>
              </a:ext>
            </a:extLst>
          </p:cNvPr>
          <p:cNvGrpSpPr/>
          <p:nvPr/>
        </p:nvGrpSpPr>
        <p:grpSpPr>
          <a:xfrm>
            <a:off x="8125835" y="2034626"/>
            <a:ext cx="3519849" cy="2111165"/>
            <a:chOff x="0" y="331967"/>
            <a:chExt cx="4216829" cy="2891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7A06DD-BDAA-48E6-87CD-FCAFFB2D2DA1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7F7F97-EF0F-4956-8A8C-354D17CE8839}"/>
                </a:ext>
              </a:extLst>
            </p:cNvPr>
            <p:cNvSpPr txBox="1"/>
            <p:nvPr/>
          </p:nvSpPr>
          <p:spPr>
            <a:xfrm>
              <a:off x="0" y="331967"/>
              <a:ext cx="3967627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Creativity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Presentation skill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Programing knowledge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D725E-4139-4A1D-9891-8706B1B78EC5}"/>
              </a:ext>
            </a:extLst>
          </p:cNvPr>
          <p:cNvGrpSpPr/>
          <p:nvPr/>
        </p:nvGrpSpPr>
        <p:grpSpPr>
          <a:xfrm>
            <a:off x="8305863" y="1743007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331474-ADF7-4C2C-8DC7-10807A1A2775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5A1113AE-E72C-4CC6-BB17-8D514697A0DD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Skills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0E8BD99-B6B0-40C1-951F-71CFD58CDAF8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25BE94C0-0E23-4D31-AD6B-3356BD529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E9EFFF9-CE1B-420B-8BC1-DDF1458AB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5379408-349D-4794-AF56-BCEA749D871D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0C7CA3-ADFF-4EA1-B89E-E0ED5F889C55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F566EC7-3E19-46EE-B4D0-A7A310D9D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32790AA-C173-4489-B40E-B20329C490FD}"/>
              </a:ext>
            </a:extLst>
          </p:cNvPr>
          <p:cNvGrpSpPr/>
          <p:nvPr/>
        </p:nvGrpSpPr>
        <p:grpSpPr>
          <a:xfrm>
            <a:off x="8125835" y="4720171"/>
            <a:ext cx="3519849" cy="1373108"/>
            <a:chOff x="0" y="331967"/>
            <a:chExt cx="4216829" cy="28917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48D1DD-1786-488C-A65A-9446CF6281BD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AA88D17-D033-49AF-996F-4F3227CD1112}"/>
                </a:ext>
              </a:extLst>
            </p:cNvPr>
            <p:cNvSpPr txBox="1"/>
            <p:nvPr/>
          </p:nvSpPr>
          <p:spPr>
            <a:xfrm>
              <a:off x="0" y="331967"/>
              <a:ext cx="3967627" cy="2883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</a:rPr>
                <a:t>Any College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02124"/>
                  </a:solidFill>
                  <a:latin typeface="arial" panose="020B0604020202020204" pitchFamily="34" charset="0"/>
                </a:rPr>
                <a:t>Univ. Colleges 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0DAE9A-6F26-40F0-9D93-FD116D30ACDC}"/>
              </a:ext>
            </a:extLst>
          </p:cNvPr>
          <p:cNvGrpSpPr/>
          <p:nvPr/>
        </p:nvGrpSpPr>
        <p:grpSpPr>
          <a:xfrm>
            <a:off x="8305863" y="4428551"/>
            <a:ext cx="2951780" cy="531360"/>
            <a:chOff x="210841" y="66287"/>
            <a:chExt cx="2951780" cy="531360"/>
          </a:xfrm>
          <a:solidFill>
            <a:srgbClr val="663300"/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D1306A51-1C23-4FBD-A582-DC7C9FC7C9CF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0" name="Rectangle: Rounded Corners 6">
              <a:extLst>
                <a:ext uri="{FF2B5EF4-FFF2-40B4-BE49-F238E27FC236}">
                  <a16:creationId xmlns:a16="http://schemas.microsoft.com/office/drawing/2014/main" id="{3D44570D-753A-4214-B12E-E298DC7E8E05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solidFill>
              <a:srgbClr val="000066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College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8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3733-651C-3CF5-CB01-24C3383A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78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ta-IN" sz="5400" b="1" i="0" dirty="0">
                <a:effectLst/>
                <a:latin typeface="Uni Ila.Sundaram-05" panose="00000400000000000000" pitchFamily="2" charset="0"/>
                <a:cs typeface="Uni Ila.Sundaram-05" panose="00000400000000000000" pitchFamily="2" charset="0"/>
              </a:rPr>
              <a:t>பெண்களுக்கு ஏற்ற சிறந்த படிப்புகள்</a:t>
            </a:r>
            <a:endParaRPr lang="en-IN" sz="5400" dirty="0">
              <a:latin typeface="Uni Ila.Sundaram-05" panose="00000400000000000000" pitchFamily="2" charset="0"/>
              <a:cs typeface="Uni Ila.Sundaram-05" panose="000004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7DE73-DCD3-A168-7BC8-2D10BE61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www.facebook.com/wisdomkalvi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00D61D9-8493-F42E-B46D-8BF590286F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3026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14C6A-DA6E-E19C-1EF5-6B39150C8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988270-00EE-A540-2D81-DEE2DF15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7F2B5-530D-AB0C-FAAE-A8642D17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www.facebook.com/wisdomkalvi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1849326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24F1207-E53C-F9BD-1003-1264A893D254}"/>
              </a:ext>
            </a:extLst>
          </p:cNvPr>
          <p:cNvCxnSpPr>
            <a:cxnSpLocks/>
          </p:cNvCxnSpPr>
          <p:nvPr/>
        </p:nvCxnSpPr>
        <p:spPr>
          <a:xfrm flipH="1">
            <a:off x="9584930" y="3932015"/>
            <a:ext cx="14699" cy="515868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A8D4752-276C-56E2-BDA5-5E7593B5442D}"/>
              </a:ext>
            </a:extLst>
          </p:cNvPr>
          <p:cNvCxnSpPr>
            <a:cxnSpLocks/>
          </p:cNvCxnSpPr>
          <p:nvPr/>
        </p:nvCxnSpPr>
        <p:spPr>
          <a:xfrm>
            <a:off x="9584930" y="4719664"/>
            <a:ext cx="0" cy="730308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A7D259-E72A-E43D-85A1-0B02ADE3FD8A}"/>
              </a:ext>
            </a:extLst>
          </p:cNvPr>
          <p:cNvCxnSpPr>
            <a:cxnSpLocks/>
          </p:cNvCxnSpPr>
          <p:nvPr/>
        </p:nvCxnSpPr>
        <p:spPr>
          <a:xfrm>
            <a:off x="9625604" y="2313603"/>
            <a:ext cx="0" cy="1050876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F14D4F2-B8F9-6BC9-E2F9-F68021E86A83}"/>
              </a:ext>
            </a:extLst>
          </p:cNvPr>
          <p:cNvCxnSpPr>
            <a:cxnSpLocks/>
          </p:cNvCxnSpPr>
          <p:nvPr/>
        </p:nvCxnSpPr>
        <p:spPr>
          <a:xfrm>
            <a:off x="8704019" y="832287"/>
            <a:ext cx="669614" cy="830721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5786CF3-1227-2E4F-B44B-954E8EE8AF18}"/>
              </a:ext>
            </a:extLst>
          </p:cNvPr>
          <p:cNvCxnSpPr>
            <a:cxnSpLocks/>
          </p:cNvCxnSpPr>
          <p:nvPr/>
        </p:nvCxnSpPr>
        <p:spPr>
          <a:xfrm>
            <a:off x="6001122" y="4353696"/>
            <a:ext cx="0" cy="1079851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5B7426-C72C-4676-AC8F-9C3C72F55584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2539626" y="540470"/>
            <a:ext cx="1262036" cy="1172945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92D639-7564-4CBB-81C6-F7A36DB1E1EA}"/>
              </a:ext>
            </a:extLst>
          </p:cNvPr>
          <p:cNvSpPr/>
          <p:nvPr/>
        </p:nvSpPr>
        <p:spPr>
          <a:xfrm>
            <a:off x="2681056" y="277930"/>
            <a:ext cx="6551147" cy="758594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ukta Malar ExtraBold" panose="020B0000000000000000" pitchFamily="34" charset="0"/>
                <a:cs typeface="Mukta Malar ExtraBold" panose="020B0000000000000000" pitchFamily="34" charset="0"/>
              </a:rPr>
              <a:t>Three Way</a:t>
            </a:r>
            <a:endParaRPr lang="en-US" sz="3600" b="1" dirty="0">
              <a:latin typeface="Mukta Malar ExtraBold" panose="020B0000000000000000" pitchFamily="34" charset="0"/>
              <a:ea typeface="Arial Unicode MS" panose="020B0604020202020204" pitchFamily="34" charset="-128"/>
              <a:cs typeface="Mukta Malar ExtraBold" panose="020B00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797DB5-EE83-46C1-8C32-F0640CC725B7}"/>
              </a:ext>
            </a:extLst>
          </p:cNvPr>
          <p:cNvSpPr/>
          <p:nvPr/>
        </p:nvSpPr>
        <p:spPr>
          <a:xfrm>
            <a:off x="473218" y="3155478"/>
            <a:ext cx="3495001" cy="836006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masis MT Pro Black" panose="02040A04050005020304" pitchFamily="18" charset="0"/>
              </a:rPr>
              <a:t>Premium Colleges</a:t>
            </a:r>
            <a:endParaRPr lang="en-US" sz="2000" b="1" dirty="0">
              <a:latin typeface="Script MT Bold" panose="03040602040607080904" pitchFamily="66" charset="0"/>
              <a:cs typeface="Mukta Malar ExtraBold" panose="020B00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F8DF2A-6900-43D5-A752-53ECB0F2FD2F}"/>
              </a:ext>
            </a:extLst>
          </p:cNvPr>
          <p:cNvSpPr/>
          <p:nvPr/>
        </p:nvSpPr>
        <p:spPr>
          <a:xfrm>
            <a:off x="4669774" y="2200069"/>
            <a:ext cx="3129704" cy="8360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masis MT Pro Black" panose="02040A04050005020304" pitchFamily="18" charset="0"/>
              </a:rPr>
              <a:t>Normal Colleges</a:t>
            </a:r>
            <a:endParaRPr lang="en-US" sz="2000" b="1" dirty="0">
              <a:latin typeface="Script MT Bold" panose="03040602040607080904" pitchFamily="66" charset="0"/>
              <a:cs typeface="Mukta Malar ExtraBold" panose="020B00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49611-3083-42D8-B9D8-9DC1AEFF4B49}"/>
              </a:ext>
            </a:extLst>
          </p:cNvPr>
          <p:cNvSpPr/>
          <p:nvPr/>
        </p:nvSpPr>
        <p:spPr>
          <a:xfrm>
            <a:off x="1400141" y="1713415"/>
            <a:ext cx="2278970" cy="790088"/>
          </a:xfrm>
          <a:prstGeom prst="rect">
            <a:avLst/>
          </a:prstGeom>
          <a:solidFill>
            <a:srgbClr val="663200"/>
          </a:solidFill>
          <a:ln w="38100"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</a:rPr>
              <a:t>Entrance Exam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</a:rPr>
              <a:t>High Mark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1DB7B9-EBA3-43C5-91C7-0647CB43FDFA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2220719" y="2503503"/>
            <a:ext cx="318907" cy="651975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2ED176-CE55-4B6E-8AE3-36939FE225D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956630" y="1036524"/>
            <a:ext cx="57160" cy="1216816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B2483DC-B249-4836-9990-3DFB0B735035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A29238A-0A69-40F9-95F7-A8EE48EDA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CD98C6C-C7F9-4D40-8672-230D29551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A6BD62-AE4A-4C94-85F6-718F3D5173B5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276046-942A-4708-BF00-779A1B7ACC06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899D3E8-B749-43B0-8347-4A295933A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87C119-79C2-2DFD-DBAC-0C068D72475D}"/>
              </a:ext>
            </a:extLst>
          </p:cNvPr>
          <p:cNvCxnSpPr>
            <a:cxnSpLocks/>
          </p:cNvCxnSpPr>
          <p:nvPr/>
        </p:nvCxnSpPr>
        <p:spPr>
          <a:xfrm>
            <a:off x="2148069" y="4012352"/>
            <a:ext cx="532987" cy="1421195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35A538-B04B-87D1-A8B9-A7B1EF5C573F}"/>
              </a:ext>
            </a:extLst>
          </p:cNvPr>
          <p:cNvSpPr/>
          <p:nvPr/>
        </p:nvSpPr>
        <p:spPr>
          <a:xfrm>
            <a:off x="1989626" y="5433547"/>
            <a:ext cx="8867763" cy="836006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masis MT Pro Black" panose="02040A04050005020304" pitchFamily="18" charset="0"/>
              </a:rPr>
              <a:t>Good career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FC3354-7401-6C7A-26A0-9918BE6BB357}"/>
              </a:ext>
            </a:extLst>
          </p:cNvPr>
          <p:cNvSpPr/>
          <p:nvPr/>
        </p:nvSpPr>
        <p:spPr>
          <a:xfrm>
            <a:off x="4956515" y="3695403"/>
            <a:ext cx="2278970" cy="79008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Arial Unicode MS" panose="020B0604020202020204" pitchFamily="34" charset="-128"/>
              </a:rPr>
              <a:t>Skills</a:t>
            </a:r>
            <a:endParaRPr lang="en-US" sz="24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1D5C15-4B34-767E-56E3-009B9AC63855}"/>
              </a:ext>
            </a:extLst>
          </p:cNvPr>
          <p:cNvCxnSpPr>
            <a:cxnSpLocks/>
          </p:cNvCxnSpPr>
          <p:nvPr/>
        </p:nvCxnSpPr>
        <p:spPr>
          <a:xfrm>
            <a:off x="6013790" y="3033555"/>
            <a:ext cx="0" cy="661848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C0315A-72FF-BD38-EA68-3BB124F86D0D}"/>
              </a:ext>
            </a:extLst>
          </p:cNvPr>
          <p:cNvSpPr/>
          <p:nvPr/>
        </p:nvSpPr>
        <p:spPr>
          <a:xfrm>
            <a:off x="8818739" y="1675510"/>
            <a:ext cx="1561780" cy="638093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UG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44E0644-4E46-9BAC-0138-CAA96493DA59}"/>
              </a:ext>
            </a:extLst>
          </p:cNvPr>
          <p:cNvSpPr/>
          <p:nvPr/>
        </p:nvSpPr>
        <p:spPr>
          <a:xfrm>
            <a:off x="8844714" y="3314313"/>
            <a:ext cx="1561780" cy="61088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masis MT Pro Black" panose="02040A04050005020304" pitchFamily="18" charset="0"/>
              </a:rPr>
              <a:t>PG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0EBFDE7-AB50-F4A8-DE61-56EEEB655496}"/>
              </a:ext>
            </a:extLst>
          </p:cNvPr>
          <p:cNvSpPr/>
          <p:nvPr/>
        </p:nvSpPr>
        <p:spPr>
          <a:xfrm>
            <a:off x="8856748" y="4401852"/>
            <a:ext cx="1561781" cy="68296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masis MT Pro Black" panose="02040A04050005020304" pitchFamily="18" charset="0"/>
              </a:rPr>
              <a:t>PhD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E1D51A-7934-86A5-A505-CDA07C6FD343}"/>
              </a:ext>
            </a:extLst>
          </p:cNvPr>
          <p:cNvSpPr/>
          <p:nvPr/>
        </p:nvSpPr>
        <p:spPr>
          <a:xfrm>
            <a:off x="10497982" y="2419653"/>
            <a:ext cx="1160743" cy="836006"/>
          </a:xfrm>
          <a:prstGeom prst="roundRect">
            <a:avLst/>
          </a:prstGeom>
          <a:solidFill>
            <a:srgbClr val="6632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sis MT Pro" panose="02040504050005020304" pitchFamily="18" charset="0"/>
              </a:rPr>
              <a:t>PG Entrance Exam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3CE110-73CE-7C66-9F6D-1E9279781D29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9625604" y="2829490"/>
            <a:ext cx="872378" cy="8166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7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0" grpId="0" animBg="1"/>
      <p:bldP spid="35" grpId="0" animBg="1"/>
      <p:bldP spid="36" grpId="0" animBg="1"/>
      <p:bldP spid="37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DABA47B-F191-15AD-0B03-684668BB3A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120774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FACEE3DD-4326-450C-999B-82129A30157A}"/>
              </a:ext>
            </a:extLst>
          </p:cNvPr>
          <p:cNvSpPr txBox="1">
            <a:spLocks/>
          </p:cNvSpPr>
          <p:nvPr/>
        </p:nvSpPr>
        <p:spPr>
          <a:xfrm>
            <a:off x="900259" y="207392"/>
            <a:ext cx="4114800" cy="54180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Entrance Exam</a:t>
            </a:r>
            <a:br>
              <a:rPr lang="en-US" sz="40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</a:br>
            <a:r>
              <a:rPr lang="en-US" sz="6000" dirty="0">
                <a:solidFill>
                  <a:schemeClr val="bg1"/>
                </a:solidFill>
                <a:latin typeface="Uni Ila.Sundaram-03" panose="00000400000000000000" pitchFamily="2" charset="0"/>
                <a:cs typeface="Uni Ila.Sundaram-03" panose="00000400000000000000" pitchFamily="2" charset="0"/>
              </a:rPr>
              <a:t>(UG)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1993A-53C2-4916-8E3A-55B45BFC0966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D48CB02-CBD2-4DEA-923F-853FFE5E3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500F5BE-4F65-4201-9312-6A3395A32C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C31A39-0069-4000-B877-3D508A957881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B981FD-E0A9-4777-9B69-132B31F000DC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803836A-CF32-40D8-89DB-C2F1E0226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33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0C079-331D-49E7-A7DD-D06576D27997}"/>
              </a:ext>
            </a:extLst>
          </p:cNvPr>
          <p:cNvGrpSpPr/>
          <p:nvPr/>
        </p:nvGrpSpPr>
        <p:grpSpPr>
          <a:xfrm>
            <a:off x="4364416" y="2089989"/>
            <a:ext cx="3391473" cy="2215529"/>
            <a:chOff x="0" y="331967"/>
            <a:chExt cx="4216829" cy="371102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2D0BDF-F9C7-4910-AA38-94429A494AB6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3DB720-FC4A-4DF4-84D5-5C6D129EE233}"/>
                </a:ext>
              </a:extLst>
            </p:cNvPr>
            <p:cNvSpPr txBox="1"/>
            <p:nvPr/>
          </p:nvSpPr>
          <p:spPr>
            <a:xfrm>
              <a:off x="0" y="331967"/>
              <a:ext cx="4216829" cy="3711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CAT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TANCET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CUET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Univ. Entrance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E7507-5559-47B1-9399-E252EA15C575}"/>
              </a:ext>
            </a:extLst>
          </p:cNvPr>
          <p:cNvGrpSpPr/>
          <p:nvPr/>
        </p:nvGrpSpPr>
        <p:grpSpPr>
          <a:xfrm>
            <a:off x="4553915" y="1824310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7C9413-AEE1-4FF7-83E2-3F2B84C5E221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154C979-7312-460A-919D-16294B49D23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Mukta Malar ExtraBold" panose="020B0000000000000000" pitchFamily="34" charset="0"/>
                  <a:cs typeface="Mukta Malar ExtraBold" panose="020B0000000000000000" pitchFamily="34" charset="0"/>
                </a:rPr>
                <a:t>MBA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37606B2-95DD-49A7-8CE9-84E1997E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742" y="2345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effectLst/>
                <a:latin typeface="Uni Ila.Sundaram-03" panose="00000400000000000000" pitchFamily="2" charset="0"/>
                <a:cs typeface="Uni Ila.Sundaram-03" panose="00000400000000000000" pitchFamily="2" charset="0"/>
              </a:rPr>
              <a:t>Entrance Exams </a:t>
            </a:r>
            <a:r>
              <a:rPr lang="en-US" b="0" i="0" dirty="0">
                <a:effectLst/>
                <a:latin typeface="Uni Ila.Sundaram-03" panose="00000400000000000000" pitchFamily="2" charset="0"/>
                <a:cs typeface="Uni Ila.Sundaram-03" panose="00000400000000000000" pitchFamily="2" charset="0"/>
              </a:rPr>
              <a:t>(PG)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095C51-83F1-48CB-AC92-32FD10B86B21}"/>
              </a:ext>
            </a:extLst>
          </p:cNvPr>
          <p:cNvGrpSpPr/>
          <p:nvPr/>
        </p:nvGrpSpPr>
        <p:grpSpPr>
          <a:xfrm>
            <a:off x="413804" y="2065504"/>
            <a:ext cx="3391473" cy="1321679"/>
            <a:chOff x="0" y="331967"/>
            <a:chExt cx="4216829" cy="28917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B8F046-E1D5-4535-9903-D0B8C33CF0D9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B49476C-CBF3-456E-B54B-3D4708F4D518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IIT – JAM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AU – AU Entrance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MU – Univ. Entrance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E0648A3-8970-4D6B-8375-EFFEEF1A4E5B}"/>
              </a:ext>
            </a:extLst>
          </p:cNvPr>
          <p:cNvGrpSpPr/>
          <p:nvPr/>
        </p:nvGrpSpPr>
        <p:grpSpPr>
          <a:xfrm>
            <a:off x="603303" y="1799824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57ACDD-DFF4-45DF-AA17-0F6590609B69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0" name="Rectangle: Rounded Corners 6">
              <a:extLst>
                <a:ext uri="{FF2B5EF4-FFF2-40B4-BE49-F238E27FC236}">
                  <a16:creationId xmlns:a16="http://schemas.microsoft.com/office/drawing/2014/main" id="{57C987BD-7758-4DBB-B412-17137499555E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Mukta Malar ExtraBold" panose="020B0000000000000000" pitchFamily="34" charset="0"/>
                  <a:cs typeface="Mukta Malar ExtraBold" panose="020B0000000000000000" pitchFamily="34" charset="0"/>
                </a:rPr>
                <a:t>M.Sc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9C3F04-EC44-4B60-AAAF-EF8A399C5CA5}"/>
              </a:ext>
            </a:extLst>
          </p:cNvPr>
          <p:cNvGrpSpPr/>
          <p:nvPr/>
        </p:nvGrpSpPr>
        <p:grpSpPr>
          <a:xfrm>
            <a:off x="3987605" y="4475266"/>
            <a:ext cx="3391473" cy="1175866"/>
            <a:chOff x="0" y="331967"/>
            <a:chExt cx="4216829" cy="28917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E025F9-7137-4281-BF80-849240CE2B22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AD535C-BDEB-4F2C-AFB2-0116211B1F89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Univ. Entrance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004CF5-357B-4908-A796-0F86D85EC6C2}"/>
              </a:ext>
            </a:extLst>
          </p:cNvPr>
          <p:cNvGrpSpPr/>
          <p:nvPr/>
        </p:nvGrpSpPr>
        <p:grpSpPr>
          <a:xfrm>
            <a:off x="4177104" y="4209585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A39594F-9A84-40B0-8011-970FE85F1272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7" name="Rectangle: Rounded Corners 6">
              <a:extLst>
                <a:ext uri="{FF2B5EF4-FFF2-40B4-BE49-F238E27FC236}">
                  <a16:creationId xmlns:a16="http://schemas.microsoft.com/office/drawing/2014/main" id="{F56FF1F8-00E9-4262-872A-742094ACB94E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Mukta Malar ExtraBold" panose="020B0000000000000000" pitchFamily="34" charset="0"/>
                  <a:cs typeface="Mukta Malar ExtraBold" panose="020B0000000000000000" pitchFamily="34" charset="0"/>
                </a:rPr>
                <a:t>M.A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338886-6001-418F-BA9F-C527DCF102BB}"/>
              </a:ext>
            </a:extLst>
          </p:cNvPr>
          <p:cNvGrpSpPr/>
          <p:nvPr/>
        </p:nvGrpSpPr>
        <p:grpSpPr>
          <a:xfrm>
            <a:off x="8524870" y="4499146"/>
            <a:ext cx="3391473" cy="1059884"/>
            <a:chOff x="0" y="331967"/>
            <a:chExt cx="4216829" cy="28917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9963D7D-E471-4B7F-9352-4DF23E6E6898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E60F30-D676-4DDD-99A0-D7446AD14F52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CLAT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A80DF6-ACB3-42DB-9300-53AFB00FFC4B}"/>
              </a:ext>
            </a:extLst>
          </p:cNvPr>
          <p:cNvGrpSpPr/>
          <p:nvPr/>
        </p:nvGrpSpPr>
        <p:grpSpPr>
          <a:xfrm>
            <a:off x="8714369" y="4233465"/>
            <a:ext cx="2951780" cy="426109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70960FA-AE66-4020-B149-E8E5157F6708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9" name="Rectangle: Rounded Corners 6">
              <a:extLst>
                <a:ext uri="{FF2B5EF4-FFF2-40B4-BE49-F238E27FC236}">
                  <a16:creationId xmlns:a16="http://schemas.microsoft.com/office/drawing/2014/main" id="{49201DF3-78E6-4C60-AC7D-2962F7996092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Mukta Malar ExtraBold" panose="020B0000000000000000" pitchFamily="34" charset="0"/>
                  <a:cs typeface="Mukta Malar ExtraBold" panose="020B0000000000000000" pitchFamily="34" charset="0"/>
                </a:rPr>
                <a:t>LAW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35D0722-E7B1-4AB7-BA63-15293FEF444B}"/>
              </a:ext>
            </a:extLst>
          </p:cNvPr>
          <p:cNvGrpSpPr/>
          <p:nvPr/>
        </p:nvGrpSpPr>
        <p:grpSpPr>
          <a:xfrm>
            <a:off x="8377293" y="2128820"/>
            <a:ext cx="3391473" cy="1321679"/>
            <a:chOff x="0" y="331967"/>
            <a:chExt cx="4216829" cy="28917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7EAFDF5-BEEF-43B1-8E61-8F2D9C7B14EB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DF6DD0-1143-4D9B-ACED-EFC50BACC488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NIMCET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TANCET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Univ. Entrance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106CAE-79E4-46DF-9AD6-215C87FD0427}"/>
              </a:ext>
            </a:extLst>
          </p:cNvPr>
          <p:cNvGrpSpPr/>
          <p:nvPr/>
        </p:nvGrpSpPr>
        <p:grpSpPr>
          <a:xfrm>
            <a:off x="8566792" y="1863140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D55C97A-650E-4E2C-B7FA-99FDA43DA262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5" name="Rectangle: Rounded Corners 6">
              <a:extLst>
                <a:ext uri="{FF2B5EF4-FFF2-40B4-BE49-F238E27FC236}">
                  <a16:creationId xmlns:a16="http://schemas.microsoft.com/office/drawing/2014/main" id="{4095CC66-060C-45D5-BA2D-9BB338F9DBF7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Mukta Malar ExtraBold" panose="020B0000000000000000" pitchFamily="34" charset="0"/>
                  <a:cs typeface="Mukta Malar ExtraBold" panose="020B0000000000000000" pitchFamily="34" charset="0"/>
                </a:rPr>
                <a:t>MCA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BC95E08-4790-4AB6-86A0-FB3EF9B6BC9A}"/>
              </a:ext>
            </a:extLst>
          </p:cNvPr>
          <p:cNvSpPr/>
          <p:nvPr/>
        </p:nvSpPr>
        <p:spPr>
          <a:xfrm>
            <a:off x="5969940" y="6371565"/>
            <a:ext cx="2513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/>
              <a:t>www.wisdomkalvi.com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0AF9E64-C9AA-4EF8-986D-6EB8C7A48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9" y="6186925"/>
            <a:ext cx="743256" cy="743256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15D068C6-EE94-4ABE-8A35-2A53FB50E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4" y="6282055"/>
            <a:ext cx="537606" cy="53760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8392A50-2CA3-4FEB-A1C2-5C5A9CFBF556}"/>
              </a:ext>
            </a:extLst>
          </p:cNvPr>
          <p:cNvSpPr/>
          <p:nvPr/>
        </p:nvSpPr>
        <p:spPr>
          <a:xfrm>
            <a:off x="8786640" y="6365682"/>
            <a:ext cx="31297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www.youtube.com/wisdomkalvi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38CF4B-7F52-4090-BB19-807BC6782456}"/>
              </a:ext>
            </a:extLst>
          </p:cNvPr>
          <p:cNvSpPr/>
          <p:nvPr/>
        </p:nvSpPr>
        <p:spPr>
          <a:xfrm>
            <a:off x="2363870" y="6373887"/>
            <a:ext cx="32086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www.facebook.com/wisdomkalvi</a:t>
            </a: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A0890F1B-594B-4303-85C3-A2C703820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27" y="6340649"/>
            <a:ext cx="404008" cy="40400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754A7DD-BC7D-4B22-AD1E-F74663B6D630}"/>
              </a:ext>
            </a:extLst>
          </p:cNvPr>
          <p:cNvGrpSpPr/>
          <p:nvPr/>
        </p:nvGrpSpPr>
        <p:grpSpPr>
          <a:xfrm>
            <a:off x="316562" y="4087374"/>
            <a:ext cx="3391473" cy="1175866"/>
            <a:chOff x="0" y="331967"/>
            <a:chExt cx="4216829" cy="28917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B966935-D204-4129-872A-92F1E174F954}"/>
                </a:ext>
              </a:extLst>
            </p:cNvPr>
            <p:cNvSpPr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5598DC-6D33-4215-8C67-898419EAFC1F}"/>
                </a:ext>
              </a:extLst>
            </p:cNvPr>
            <p:cNvSpPr txBox="1"/>
            <p:nvPr/>
          </p:nvSpPr>
          <p:spPr>
            <a:xfrm>
              <a:off x="0" y="331967"/>
              <a:ext cx="4216829" cy="2891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273" tIns="374904" rIns="327273" bIns="128016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GATE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CEETA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532B2F-2A16-459F-B204-52FE8B5FCCAB}"/>
              </a:ext>
            </a:extLst>
          </p:cNvPr>
          <p:cNvGrpSpPr/>
          <p:nvPr/>
        </p:nvGrpSpPr>
        <p:grpSpPr>
          <a:xfrm>
            <a:off x="506061" y="3821693"/>
            <a:ext cx="2951780" cy="531360"/>
            <a:chOff x="210841" y="66287"/>
            <a:chExt cx="2951780" cy="531360"/>
          </a:xfrm>
          <a:solidFill>
            <a:srgbClr val="660066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3E0CDCD-4079-4071-93A6-19CCD163F8FB}"/>
                </a:ext>
              </a:extLst>
            </p:cNvPr>
            <p:cNvSpPr/>
            <p:nvPr/>
          </p:nvSpPr>
          <p:spPr>
            <a:xfrm>
              <a:off x="210841" y="66287"/>
              <a:ext cx="2951780" cy="5313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1" name="Rectangle: Rounded Corners 6">
              <a:extLst>
                <a:ext uri="{FF2B5EF4-FFF2-40B4-BE49-F238E27FC236}">
                  <a16:creationId xmlns:a16="http://schemas.microsoft.com/office/drawing/2014/main" id="{9E398BA1-1D05-4BFD-9709-2EFB9D778C60}"/>
                </a:ext>
              </a:extLst>
            </p:cNvPr>
            <p:cNvSpPr txBox="1"/>
            <p:nvPr/>
          </p:nvSpPr>
          <p:spPr>
            <a:xfrm>
              <a:off x="236780" y="92226"/>
              <a:ext cx="2899902" cy="4794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570" tIns="0" rIns="11157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Mukta Malar ExtraBold" panose="020B0000000000000000" pitchFamily="34" charset="0"/>
                  <a:cs typeface="Mukta Malar ExtraBold" panose="020B0000000000000000" pitchFamily="34" charset="0"/>
                </a:rPr>
                <a:t>M.E / M.Tech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9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ay to success concept step step Royalty Free Vector Image">
            <a:extLst>
              <a:ext uri="{FF2B5EF4-FFF2-40B4-BE49-F238E27FC236}">
                <a16:creationId xmlns:a16="http://schemas.microsoft.com/office/drawing/2014/main" id="{A3702FBB-1383-4471-A1C6-6D76EBAFF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-814" r="884" b="27036"/>
          <a:stretch/>
        </p:blipFill>
        <p:spPr bwMode="auto">
          <a:xfrm>
            <a:off x="1684551" y="1384771"/>
            <a:ext cx="8204894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8A5B60-DD83-43BB-9703-34C05E449445}"/>
              </a:ext>
            </a:extLst>
          </p:cNvPr>
          <p:cNvSpPr txBox="1"/>
          <p:nvPr/>
        </p:nvSpPr>
        <p:spPr>
          <a:xfrm>
            <a:off x="4763935" y="5971268"/>
            <a:ext cx="6542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Amasis MT Pro Black" panose="02040A040500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Mistakes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85027A-1921-49E2-B529-45FC9421056A}"/>
              </a:ext>
            </a:extLst>
          </p:cNvPr>
          <p:cNvSpPr txBox="1"/>
          <p:nvPr/>
        </p:nvSpPr>
        <p:spPr>
          <a:xfrm>
            <a:off x="5680461" y="5386493"/>
            <a:ext cx="6542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masis MT Pro Black" panose="02040A040500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Failures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40354-07BC-4392-A322-3491962B72E8}"/>
              </a:ext>
            </a:extLst>
          </p:cNvPr>
          <p:cNvSpPr txBox="1"/>
          <p:nvPr/>
        </p:nvSpPr>
        <p:spPr>
          <a:xfrm>
            <a:off x="6596987" y="4801718"/>
            <a:ext cx="6542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masis MT Pro Black" panose="02040A040500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Rejection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D2CB5-AF64-4E68-BCFB-58B5B7EAD75F}"/>
              </a:ext>
            </a:extLst>
          </p:cNvPr>
          <p:cNvSpPr txBox="1"/>
          <p:nvPr/>
        </p:nvSpPr>
        <p:spPr>
          <a:xfrm>
            <a:off x="7484678" y="4108887"/>
            <a:ext cx="6542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masis MT Pro Black" panose="02040A040500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Frustration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82C21-E03A-4413-AD3F-82E93B07CA85}"/>
              </a:ext>
            </a:extLst>
          </p:cNvPr>
          <p:cNvSpPr txBox="1"/>
          <p:nvPr/>
        </p:nvSpPr>
        <p:spPr>
          <a:xfrm>
            <a:off x="8649959" y="3505938"/>
            <a:ext cx="6542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masis MT Pro Black" panose="02040A040500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Insult</a:t>
            </a:r>
          </a:p>
        </p:txBody>
      </p:sp>
      <p:pic>
        <p:nvPicPr>
          <p:cNvPr id="1032" name="Picture 8" descr="Why sustaining success is harder than becoming successful">
            <a:extLst>
              <a:ext uri="{FF2B5EF4-FFF2-40B4-BE49-F238E27FC236}">
                <a16:creationId xmlns:a16="http://schemas.microsoft.com/office/drawing/2014/main" id="{C275689E-E3DA-4BD0-AD4A-CA9215484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r="30418"/>
          <a:stretch/>
        </p:blipFill>
        <p:spPr bwMode="auto">
          <a:xfrm>
            <a:off x="8409418" y="445040"/>
            <a:ext cx="1848255" cy="18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Much More Successful Would we be if we Were Diligent at Work? | God TV  News">
            <a:extLst>
              <a:ext uri="{FF2B5EF4-FFF2-40B4-BE49-F238E27FC236}">
                <a16:creationId xmlns:a16="http://schemas.microsoft.com/office/drawing/2014/main" id="{F260C7D5-230A-4950-92B2-2C07EAC6A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" b="11655"/>
          <a:stretch/>
        </p:blipFill>
        <p:spPr bwMode="auto">
          <a:xfrm>
            <a:off x="26406" y="0"/>
            <a:ext cx="3096174" cy="21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16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6CEF59-107E-DCAD-AC1A-590D0DF85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68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3A433-FA82-4AAF-B0E3-638A1950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734"/>
            <a:ext cx="12192000" cy="1135737"/>
          </a:xfrm>
        </p:spPr>
        <p:txBody>
          <a:bodyPr>
            <a:normAutofit/>
          </a:bodyPr>
          <a:lstStyle/>
          <a:p>
            <a:pPr algn="ctr"/>
            <a:r>
              <a:rPr lang="en-US" sz="4000" i="0" dirty="0">
                <a:ln w="0"/>
                <a:effectLst>
                  <a:glow rad="139700">
                    <a:srgbClr val="FFFFFF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Wisdom - </a:t>
            </a:r>
            <a:r>
              <a:rPr lang="ta-IN" sz="4000" i="0" dirty="0">
                <a:ln w="0"/>
                <a:effectLst>
                  <a:glow rad="139700">
                    <a:srgbClr val="FFFFFF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kta Malar ExtraBold" panose="020B0000000000000000" pitchFamily="34" charset="0"/>
                <a:cs typeface="Mukta Malar ExtraBold" panose="020B0000000000000000" pitchFamily="34" charset="0"/>
              </a:rPr>
              <a:t>கல்வி, வேலை வாய்ப்பு வழிகாட்டி</a:t>
            </a:r>
            <a:endParaRPr lang="en-US" sz="4000" dirty="0">
              <a:ln w="0"/>
              <a:effectLst>
                <a:glow rad="139700">
                  <a:srgbClr val="FFFFFF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E124884-46BE-CE91-A319-2A9EC988EC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3286" y="1709919"/>
          <a:ext cx="11221184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9A5C9BA-AE3F-4684-8E11-B564820B8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" y="2767857"/>
            <a:ext cx="2278105" cy="227810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71F54D7-CCBB-47C4-99B9-BA1888D0C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86" y="1523520"/>
            <a:ext cx="1770828" cy="177082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2ADDA8E-05C8-4771-83B1-A66DDA028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5" y="4732127"/>
            <a:ext cx="1337608" cy="13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49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12FF9D-CDE2-D763-F417-DC140A67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" y="754148"/>
            <a:ext cx="11979678" cy="53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742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B9E281-B9AE-9BC8-5BD6-3938BB3D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74" y="0"/>
            <a:ext cx="10388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647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FFEEE-48B2-40AE-AA7C-940F821C4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839BE-BC39-43D0-BCE6-C398A732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 &amp; 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E10CE-E091-4C0F-ABF2-80F5491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www.facebook.com/wisdomkalvi</a:t>
            </a:r>
          </a:p>
        </p:txBody>
      </p:sp>
    </p:spTree>
    <p:extLst>
      <p:ext uri="{BB962C8B-B14F-4D97-AF65-F5344CB8AC3E}">
        <p14:creationId xmlns:p14="http://schemas.microsoft.com/office/powerpoint/2010/main" val="307056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process&#10;&#10;AI-generated content may be incorrect.">
            <a:extLst>
              <a:ext uri="{FF2B5EF4-FFF2-40B4-BE49-F238E27FC236}">
                <a16:creationId xmlns:a16="http://schemas.microsoft.com/office/drawing/2014/main" id="{3BA6D6F1-B780-A22A-F64D-E3D6789B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2804"/>
            <a:ext cx="11950700" cy="6692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00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E53F11-AFD3-B1B3-791C-C734191F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" y="64478"/>
            <a:ext cx="12063505" cy="6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43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36B6B6-5AD6-EECE-6299-ACE71490A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06"/>
            <a:ext cx="12192000" cy="65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90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20085</TotalTime>
  <Words>2843</Words>
  <Application>Microsoft Office PowerPoint</Application>
  <PresentationFormat>Widescreen</PresentationFormat>
  <Paragraphs>543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Google Sans</vt:lpstr>
      <vt:lpstr>Mukta Malar ExtraBold</vt:lpstr>
      <vt:lpstr>Amasis MT Pro</vt:lpstr>
      <vt:lpstr>Amasis MT Pro Black</vt:lpstr>
      <vt:lpstr>Amasis MT Pro Medium</vt:lpstr>
      <vt:lpstr>Aptos</vt:lpstr>
      <vt:lpstr>Arial</vt:lpstr>
      <vt:lpstr>Arial</vt:lpstr>
      <vt:lpstr>Arial Black</vt:lpstr>
      <vt:lpstr>Calibri</vt:lpstr>
      <vt:lpstr>Calibri Light</vt:lpstr>
      <vt:lpstr>Open Sans</vt:lpstr>
      <vt:lpstr>Script MT Bold</vt:lpstr>
      <vt:lpstr>Uni Ila.Sundaram-03</vt:lpstr>
      <vt:lpstr>Uni Ila.Sundaram-05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education! Useless Education!  பயனுள்ள கல்வி!  பயன் இல்லாத கல்வி!</vt:lpstr>
      <vt:lpstr>PowerPoint Presentation</vt:lpstr>
      <vt:lpstr>PowerPoint Presentation</vt:lpstr>
      <vt:lpstr>PowerPoint Presentation</vt:lpstr>
      <vt:lpstr>Focus on specific goals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  Professional</vt:lpstr>
      <vt:lpstr>தொழில் நுட்ப துறை (Tech Industry)</vt:lpstr>
      <vt:lpstr>PowerPoint Presentation</vt:lpstr>
      <vt:lpstr>PowerPoint Presentation</vt:lpstr>
      <vt:lpstr>Civil</vt:lpstr>
      <vt:lpstr>PowerPoint Presentation</vt:lpstr>
      <vt:lpstr>Medical Professional</vt:lpstr>
      <vt:lpstr>PowerPoint Presentation</vt:lpstr>
      <vt:lpstr>PowerPoint Presentation</vt:lpstr>
      <vt:lpstr>B.Sc (Botany)  B.Sc (Zoology)  B.Sc (Bio-Chem)  B.Sc (Micro-Bio) </vt:lpstr>
      <vt:lpstr>PowerPoint Presentation</vt:lpstr>
      <vt:lpstr>PowerPoint Presentation</vt:lpstr>
      <vt:lpstr>PowerPoint Presentation</vt:lpstr>
      <vt:lpstr>Commerce, Accountancy History Branch</vt:lpstr>
      <vt:lpstr>B.A (Economics) B.A (History) </vt:lpstr>
      <vt:lpstr>Management Studies </vt:lpstr>
      <vt:lpstr>Researcher</vt:lpstr>
      <vt:lpstr>B.Sc (Physics)  B.Sc (Chemistry)  B.Sc (Mathematics)  </vt:lpstr>
      <vt:lpstr>After M.Sc</vt:lpstr>
      <vt:lpstr>Research Exams</vt:lpstr>
      <vt:lpstr>Professors</vt:lpstr>
      <vt:lpstr>PowerPoint Presentation</vt:lpstr>
      <vt:lpstr>Govt Sector </vt:lpstr>
      <vt:lpstr>List of Govt. Jobs Exams</vt:lpstr>
      <vt:lpstr>Government Jobs</vt:lpstr>
      <vt:lpstr>Law / Judiciary</vt:lpstr>
      <vt:lpstr>Multi-Media</vt:lpstr>
      <vt:lpstr>பெண்களுக்கு ஏற்ற சிறந்த படிப்புகள்</vt:lpstr>
      <vt:lpstr>Summary</vt:lpstr>
      <vt:lpstr>PowerPoint Presentation</vt:lpstr>
      <vt:lpstr>PowerPoint Presentation</vt:lpstr>
      <vt:lpstr>Entrance Exams (PG)</vt:lpstr>
      <vt:lpstr>PowerPoint Presentation</vt:lpstr>
      <vt:lpstr>Wisdom - கல்வி, வேலை வாய்ப்பு வழிகாட்டி</vt:lpstr>
      <vt:lpstr>PowerPoint Presentation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Sithiqu, S</dc:creator>
  <cp:lastModifiedBy>Sithiqu, S</cp:lastModifiedBy>
  <cp:revision>387</cp:revision>
  <dcterms:created xsi:type="dcterms:W3CDTF">2021-06-18T12:23:57Z</dcterms:created>
  <dcterms:modified xsi:type="dcterms:W3CDTF">2025-06-27T07:06:37Z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S_Sithiqu@Dell.com</vt:lpwstr>
  </property>
  <property fmtid="{D5CDD505-2E9C-101B-9397-08002B2CF9AE}" pid="5" name="MSIP_Label_17cb76b2-10b8-4fe1-93d4-2202842406cd_SetDate">
    <vt:lpwstr>2021-06-18T12:32:30.1916761Z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ActionId">
    <vt:lpwstr>12b9533b-e76b-4b53-8dcf-aa29d8b70e11</vt:lpwstr>
  </property>
  <property fmtid="{D5CDD505-2E9C-101B-9397-08002B2CF9AE}" pid="9" name="MSIP_Label_17cb76b2-10b8-4fe1-93d4-2202842406cd_Extended_MSFT_Method">
    <vt:lpwstr>Manual</vt:lpwstr>
  </property>
  <property fmtid="{D5CDD505-2E9C-101B-9397-08002B2CF9AE}" pid="10" name="aiplabel">
    <vt:lpwstr>External Public</vt:lpwstr>
  </property>
</Properties>
</file>